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Barlow" pitchFamily="2" charset="0"/>
      <p:regular r:id="rId40"/>
      <p:bold r:id="rId41"/>
      <p:italic r:id="rId42"/>
      <p:boldItalic r:id="rId43"/>
    </p:embeddedFont>
    <p:embeddedFont>
      <p:font typeface="Barlow Light" pitchFamily="2" charset="0"/>
      <p:regular r:id="rId44"/>
      <p:bold r:id="rId45"/>
      <p:italic r:id="rId46"/>
      <p:boldItalic r:id="rId47"/>
    </p:embeddedFont>
    <p:embeddedFont>
      <p:font typeface="Barlow Medium" pitchFamily="2" charset="0"/>
      <p:regular r:id="rId48"/>
      <p:bold r:id="rId49"/>
      <p:italic r:id="rId50"/>
      <p:boldItalic r:id="rId51"/>
    </p:embeddedFont>
    <p:embeddedFont>
      <p:font typeface="Noto Sans" panose="020B0502040504020204" pitchFamily="34" charset="0"/>
      <p:regular r:id="rId52"/>
      <p:bold r:id="rId53"/>
      <p:italic r:id="rId54"/>
      <p:boldItalic r:id="rId55"/>
    </p:embeddedFont>
    <p:embeddedFont>
      <p:font typeface="Noto Sans Light" panose="020B0502040504020204" pitchFamily="34" charset="0"/>
      <p:regular r:id="rId56"/>
      <p:bold r:id="rId57"/>
      <p:italic r:id="rId58"/>
      <p:boldItalic r:id="rId59"/>
    </p:embeddedFont>
    <p:embeddedFont>
      <p:font typeface="Nunito" pitchFamily="2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Open Sans Light" panose="020B0606030504020204" pitchFamily="34" charset="0"/>
      <p:regular r:id="rId68"/>
      <p:bold r:id="rId69"/>
      <p:italic r:id="rId70"/>
      <p:boldItalic r:id="rId71"/>
    </p:embeddedFont>
    <p:embeddedFont>
      <p:font typeface="Raleway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7E336D-7B65-4F85-995B-5D76F046FDE8}">
  <a:tblStyle styleId="{387E336D-7B65-4F85-995B-5D76F046FDE8}" styleName="Table_0">
    <a:wholeTbl>
      <a:tcTxStyle b="off" i="off">
        <a:font>
          <a:latin typeface="Noto Sans"/>
          <a:ea typeface="Noto Sans"/>
          <a:cs typeface="Noto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tcBdr/>
        <a:fill>
          <a:solidFill>
            <a:srgbClr val="CBE3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3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notesMaster" Target="notesMasters/notesMaster1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font" Target="fonts/font3.fntdata" /><Relationship Id="rId47" Type="http://schemas.openxmlformats.org/officeDocument/2006/relationships/font" Target="fonts/font8.fntdata" /><Relationship Id="rId50" Type="http://schemas.openxmlformats.org/officeDocument/2006/relationships/font" Target="fonts/font11.fntdata" /><Relationship Id="rId55" Type="http://schemas.openxmlformats.org/officeDocument/2006/relationships/font" Target="fonts/font16.fntdata" /><Relationship Id="rId63" Type="http://schemas.openxmlformats.org/officeDocument/2006/relationships/font" Target="fonts/font24.fntdata" /><Relationship Id="rId68" Type="http://schemas.openxmlformats.org/officeDocument/2006/relationships/font" Target="fonts/font29.fntdata" /><Relationship Id="rId76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font" Target="fonts/font32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font" Target="fonts/font1.fntdata" /><Relationship Id="rId45" Type="http://schemas.openxmlformats.org/officeDocument/2006/relationships/font" Target="fonts/font6.fntdata" /><Relationship Id="rId53" Type="http://schemas.openxmlformats.org/officeDocument/2006/relationships/font" Target="fonts/font14.fntdata" /><Relationship Id="rId58" Type="http://schemas.openxmlformats.org/officeDocument/2006/relationships/font" Target="fonts/font19.fntdata" /><Relationship Id="rId66" Type="http://schemas.openxmlformats.org/officeDocument/2006/relationships/font" Target="fonts/font27.fntdata" /><Relationship Id="rId74" Type="http://schemas.openxmlformats.org/officeDocument/2006/relationships/font" Target="fonts/font35.fntdata" /><Relationship Id="rId79" Type="http://schemas.openxmlformats.org/officeDocument/2006/relationships/tableStyles" Target="tableStyles.xml" /><Relationship Id="rId5" Type="http://schemas.openxmlformats.org/officeDocument/2006/relationships/slide" Target="slides/slide4.xml" /><Relationship Id="rId61" Type="http://schemas.openxmlformats.org/officeDocument/2006/relationships/font" Target="fonts/font2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5.fntdata" /><Relationship Id="rId52" Type="http://schemas.openxmlformats.org/officeDocument/2006/relationships/font" Target="fonts/font13.fntdata" /><Relationship Id="rId60" Type="http://schemas.openxmlformats.org/officeDocument/2006/relationships/font" Target="fonts/font21.fntdata" /><Relationship Id="rId65" Type="http://schemas.openxmlformats.org/officeDocument/2006/relationships/font" Target="fonts/font26.fntdata" /><Relationship Id="rId73" Type="http://schemas.openxmlformats.org/officeDocument/2006/relationships/font" Target="fonts/font34.fntdata" /><Relationship Id="rId78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font" Target="fonts/font4.fntdata" /><Relationship Id="rId48" Type="http://schemas.openxmlformats.org/officeDocument/2006/relationships/font" Target="fonts/font9.fntdata" /><Relationship Id="rId56" Type="http://schemas.openxmlformats.org/officeDocument/2006/relationships/font" Target="fonts/font17.fntdata" /><Relationship Id="rId64" Type="http://schemas.openxmlformats.org/officeDocument/2006/relationships/font" Target="fonts/font25.fntdata" /><Relationship Id="rId69" Type="http://schemas.openxmlformats.org/officeDocument/2006/relationships/font" Target="fonts/font30.fntdata" /><Relationship Id="rId77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font" Target="fonts/font12.fntdata" /><Relationship Id="rId72" Type="http://schemas.openxmlformats.org/officeDocument/2006/relationships/font" Target="fonts/font33.fntdata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font" Target="fonts/font7.fntdata" /><Relationship Id="rId59" Type="http://schemas.openxmlformats.org/officeDocument/2006/relationships/font" Target="fonts/font20.fntdata" /><Relationship Id="rId67" Type="http://schemas.openxmlformats.org/officeDocument/2006/relationships/font" Target="fonts/font28.fntdata" /><Relationship Id="rId20" Type="http://schemas.openxmlformats.org/officeDocument/2006/relationships/slide" Target="slides/slide19.xml" /><Relationship Id="rId41" Type="http://schemas.openxmlformats.org/officeDocument/2006/relationships/font" Target="fonts/font2.fntdata" /><Relationship Id="rId54" Type="http://schemas.openxmlformats.org/officeDocument/2006/relationships/font" Target="fonts/font15.fntdata" /><Relationship Id="rId62" Type="http://schemas.openxmlformats.org/officeDocument/2006/relationships/font" Target="fonts/font23.fntdata" /><Relationship Id="rId70" Type="http://schemas.openxmlformats.org/officeDocument/2006/relationships/font" Target="fonts/font31.fntdata" /><Relationship Id="rId75" Type="http://schemas.openxmlformats.org/officeDocument/2006/relationships/font" Target="fonts/font3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font" Target="fonts/font10.fntdata" /><Relationship Id="rId57" Type="http://schemas.openxmlformats.org/officeDocument/2006/relationships/font" Target="fonts/font18.fntdata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4:05.601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50 58 3512,'0'0'0,"0"0"416,0 0-48,0 0 17,0 0-385,0 0 440,0 0 16,0 0 8,0 1-40,0-1-424,0 2 424,0-1 0,-1 0 0,1 3 8,0-4-432,-2 4 440,1 0 0,0 0 25,-1 2-9,2-6-456,-1 10 440,0-6-16,-1 8-64,1-6-40,1-6-320,-1 13 288,-1-8 0,1 9-24,0-9-24,1-5-240,-2 14 240,1-2-64,0 0 16,-1 2 16,2-14-208,-1 17 152,-2 0 32,1 1-40,-1-2-8,3-16-136,-3 16 153,2-2-57,-2 0 0,2-1-32,1-13-64,-1 13 40,-1-1 0,1 0 8,0-1-8,1-11-40,-2 5 24,1 6 24,0-7-24,1 1 8,0-5-32,0 6 32,0-2-32,0 0-8,0 0 8,0-4 0,0 2 0,0 0 16,0-1 16,0 0-32,0-1 0,0 0 24,0 0-16,0 0 16,0 0-80,0-2 136,0-2-64,2 0 8,-2 0-32,0 4 8,0-11-16,0 8 8,3-7-16,-3 6 8,0 4 16,3-14-16,-3 10 16,0-10-8,0 10 8,0 4 0,0-15 8,2 11-16,-2-11 8,0 5-24,0 10 24,0-12-40,3 0 32,-3 0-8,3-2 16,-3 14 0,0-13 0,2 1-8,-2 0 8,0 0-8,0 12 8,0-12 0,0 0-16,0 0 16,3 0 16,-3 12-16,0-12 0,0 2 16,0-1-24,0 0 8,0 11 0,0-4 8,0-10 8,3 10-8,-3-10-16,0 14 8,0-4-32,0-8 32,0 8 0,0-6 16,0 10-16,0-3 24,0-8-32,2 9 8,-2-2 16,0 4-16,3-4 24,-3 0 16,3 0-8,-3 0-8,0 4-24,2-4 24,-2 1 16,3 3 40,0-3 0,-3 3-80,2 0 168,1-2-16,0 2-8,-1 0 8,-2 0-152,3 0 136,0 0 0,-1 0 8,2 1 0,-4-1-144,4 1 128,7 1-40,-8-1 8,1 0-40,-4-1-56,4 2 104,6-1-8,-7 0 8,1 1 24,-4-2-128,4 1 104,7 0-24,-9 1 64,2-1-48,-4-1-96,4 1 56,7 1 48,-8-1-56,1-1 24,-4 0-72,4 0 32,6 0 8,-7 0-32,1 0-8,-4 0 0,4 0 0,7 0 16,-9 0 8,2 0 32,-4 0-56,4 0 32,7 0-16,-8 0-40,1 0-40,-4 0 64,4 0-16,0 0-8,0 0 24,0 0-72,-4 0 72,4 0-152,0 0-112,0 0-112,-2 0-40,-2 0 416,3 0-568,0 0-96,-1 0-104,-2 0-217,0 0 985,3 0-1080,-3 0-168,0 1-88,0 1-33,0-2 1369,0 1-1384,-1 0 64,-2 1 216,-1 0-153,4-2 1257,-5 4-2784,5-4 2784</inkml:trace>
  <inkml:trace contextRef="#ctx0" brushRef="#br0" timeOffset="402">2 186 3408,'0'0'0,"-1"0"1104,1 0-455,0 0-649,0 0 760,0 0 88,0 0 64,0 0 56,0 0-4456,0 0 7961,4-3-3481,0 3-24,0-3-96,-4 3-872,4 0 776,0-2-96,0 2-95,0-3-73,-4 3-512,4 0 424,6-3-80,-7 3-64,1-2-64,-4 2-216,4 0 144,7-3-8,-9 3-40,9-3-56,-11 3-40,3 0 40,9-2-16,-10 2-40,9-3 40,-11 3-24,3 0-8,7-3-16,-7 3-16,8-2-128,-11 2 168,2 0-328,9-3-264,-8 3-288,1 0-313,-4 0 1193,10 0-1464,-7 0-216,1 0-137,0 0-15,-4 0 1832,4 0-1544,0 0-2345,-4 0 3889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6:50.246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13 81 1368,'0'0'0,"0"0"280,0 0-104,0 0-24,0 0-152,0 0 160,0 0 16,0 0 24,0 0 24,0 0-984,0 0 1744,0 0-744,0 0 8,0 0-8,0 0-1952,0 0 3680,0 1-1720,0 0 8,0 1-15,0-2-241,0 1 256,0 0 16,0 1 0,0-1 8,0-1-280,0 4 288,0 0-8,0 0 32,0 1-48,0-5-264,0 11 288,0-7 0,0 1-24,0 6 48,0-11-312,0 5 280,0 9 24,0-9-32,-1 8-8,1-13-264,-2 6 257,1 8-73,0-3 0,-1 0-24,2-11-160,-1 5 128,0 8-8,-1-7-32,2 7-32,0-13-56,0 5 80,-1 9-24,1-9-16,0 8 16,0-13-56,0 4 40,0 8-8,0-8 16,0 7 0,0-11-48,0 4 16,0 1 24,0 1-16,0-1 0,0-5-24,0 5 16,0-1-16,0 0 0,0-1 16,0-3-16,0 1 24,0 1 0,0-1-16,0-1-40,0 0 32,0 0-16,0 0 0,0 0 24,0-3 0,0 3-8,0-4-8,0 0-24,0 0-8,0-6 8,0 10 32,0-3 0,0-8-24,0 9 16,0-9-40,0 11 48,0-4-40,0-8 24,3 8-56,-3-11 24,0 15 48,0-4-24,0-10 32,2 10 8,-2-12 24,0 16-40,0-11-32,0 0 0,0 7-32,3-12 48,-3 16 16,0-4 24,0-10 16,3 10 24,-3-11-64,0 15 0,0-4-16,0-11 16,0 11 24,0-8-24,0 12 0,0-4 16,0-6-24,0 7 8,2-8 48,-2 11-48,0-2-16,0-2 56,0-7-56,0 8 8,0 3 8,0-4 32,3 0-40,-3 0 72,3 0-24,-3 4-40,0-4 40,2 0 0,-2 0 8,3 0 8,-3 4-56,0-4 72,3 0 8,-1 2-16,1-1 80,-3 3-144,3-3 160,1 1 32,0-1 24,-1 0-40,-3 3-176,5-2 208,5-1-16,-7 3-24,7-3 24,-10 3-192,3 0 152,8-2-16,-9 2 32,9-3-16,-11 3-152,3 0 128,7-2-24,-7 2-32,8-3 24,-11 3-96,2 0 64,9 0 40,-8 0-7,7 0-49,-10 0-48,3 0 88,1 0-56,7 0-24,-9 0 64,-2 0-72,4 0 16,0 0 0,7 0 16,-11 0-32,3 0-48,1 0 56,0 0 16,6 0 16,-10 0-40,0 0-8,4 0-8,0 0-16,0 0-16,-4 0 48,4 0-24,0 0-80,0 0-97,0 0-87,-4 0 288,3 0-448,0 0-176,-1 0-184,1 1-184,-3-1 992,3 2-1176,-3-1-81,2 0-23,-2 2 16,0-3 1264,0 2-1152,0 1 111,0 0 185,0-1 224,0-2 632,-1 3-624,-3 1-824,4-4 1448</inkml:trace>
  <inkml:trace contextRef="#ctx0" brushRef="#br0" timeOffset="431">16 213 1808,'0'0'0,"0"0"368,0 0-368,2 0 368,-2 0 48,3-3 16,-3 3 24,0 0-456,3-3 432,-3 3-7,2-2-17,1 2-40,-3 0-368,3-3 360,-1 3-32,1-3-64,0 3-56,-3 0-208,4-2 136,-1 2-32,2 0-24,-2 0-40,-3 0-40,4 0 24,0 0-16,0 0-8,7 0-8,-11 0 8,3 0 32,1 0-40,0 0-24,8-3-16,-12 3 48,2 0-120,9-3-56,-8 3-136,7 0-128,-10 0 440,3-2-584,8 2-121,-9-3-23,9 3-24,-11 0 752,3-3-648,7 3 80,-7-2-1192,-3 2 1760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6:56.642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22 26 1552,'0'0'0,"0"0"1008,0 0-1008,0 0 264,0 1-80,0 1-16,0-1 16,0-1-184,0 1 216,0 1 8,-2 0-8,1 2-16,1-4-200,-1 4 200,-1 0-8,1 0-15,0 0-17,1-4-160,-2 4 160,1 2-8,0-1 8,-1 0-8,2-5-152,-1 6 136,0-1 0,-1 6-40,1-7-8,1-4-88,-1 5 88,-1 7-32,2-8 16,0 8 0,0-12-72,0 4 56,0 8 16,0-8 8,0 8 16,0-12-96,0 4 112,0 8-24,0-8-8,0 8-24,0-12-56,3 4 56,1 8-24,0-8-8,0 10-24,-4-14 0,4 6 0,0 7 16,7-8-16,-9 9 16,-2-14-16,4 5 0,0 7 16,7-8 0,-8 8 8,-3-12-24,10 4 48,-7 1-16,8 6 40,-9-8-16,-2-3-56,11 4 56,-8 0 0,7-2-8,-7 1 16,-3-3-64,11 1 40,-9 1 16,9-2-8,-8 0-8,-3 0-40,10 0 48,-7 0 0,1-3-8,6-1 0,-10 4-40,3-4 48,1-7-8,0 9-8,7-10 8,-11 12-40,2-4 32,2-11 0,0 11-8,0-11-16,-4 15-8,4-4 24,0-12-24,0 6-24,0-2 16,-4 12 8,4-12 0,0 0-16,0 0 24,0 0 0,-4 12-8,4-12-32,0 0 32,0 0-16,-1 0-8,-3 12 24,3-11-16,-1 1-40,1-1 24,0 7-32,-3 4 64,2-15-96,1 11-56,0-10-128,-1 10-48,-2 4 328,0-12-424,3 9 8,-3-1 0,3 0 8,-3 4 408,0-11-456,2 9-17,-2-1 1,3-1 72,-3 4 400,0-4-328,3 0 8,-3 1-472,0 3 792,2-2-1880,-2 2 1880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7:04.087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34 95 2320,'0'0'0,"0"0"528,0 0-528,0 0 248,0 0-64,0 0-24,0 0 8,0 0-8,0 0-8,0 1-8,0 1-8,0-2-136,0 2 136,0 2 0,3 0 8,-3 0 1,0-4-145,0 4 136,2 2 0,-2 4-16,0-6-16,0-4-104,0 6 96,0 6-8,0-8-8,0 9 0,0-13-80,0 5 72,0 9-16,0-9-24,0 8-16,0-13-16,0 11 16,0 0-8,0-1 0,0 1 0,0-11-8,0 11 8,0-1-16,0 1 24,0 0-8,0-11-8,0 10 16,0-4 0,0 7 8,0-8 32,0-5-56,0 14 80,0-10 40,0 8 48,0-8 8,0-4-176,0 10 184,0-6 24,0 2-24,-1-1-56,1-5-128,-1 5 136,-1-1-48,1-1-16,0 0 24,1-3-96,-1 1 40,-1 0 16,1 1-32,0-2 0,1 0-24,-2 0 0,1 0 0,0-4 0,-1 0-16,2 4 16,-1-4 0,0 0-16,-1 0 24,1-8-8,1 12 0,-1-3 0,-1-8 40,1 7-40,0-9 32,1 13-32,0-4 32,0-11-8,-2 11 0,2-10 8,0 14-32,-1-11 48,0-1-24,-1 0 48,2 0 0,0 12-72,-1-12 64,1 0 16,0 1-24,-1 1 0,1 10-56,-2-11 80,2 0-16,-1 1 64,1-1-16,0 11-112,0-11 96,0 1 16,0 6-24,0-11 184,0 15-272,0-4 313,0-11 31,0 11-56,0-10-176,0 14-112,0-4 104,3-11-48,-1 11 16,1-8-24,-3 12-48,3-4 32,1-8 0,0 10 0,0-9-8,-4 11-24,4-3 16,0-1 16,-1-6-8,8 10-8,-11 0-16,3-4 24,1 1-16,0 3 8,6-3 16,-10 3-32,3 0 8,1-2 0,0 2 48,7 0-32,-11 0-24,2 0 32,2 0 8,0 1-24,-4-1-16,11 3 48,-11 1 0,4 0 16,0 0 8,0 1 8,-4-5-80,4 11 72,-1-7-8,-1 6 0,-2-10-64,3 5 32,0 9 32,-3-9 0,0 8-8,0-13-56,0 6 72,0 7-40,0-8 0,0 9 8,0-14-40,0 5 24,-2 8 0,-2-7-24,0 7 16,4-13-16,-4 5-8,0 7 40,0-8-32,0 8 0,4-12 0,-4 4 0,0 8-40,0-8 32,0 2-32,4-6 40,-4 5-48,0-1 24,0 0 0,2-1 16,2-3 8,-3 2-64,0 1 8,1-2 0,-1 1 8,3-2 48,-1 1-32,-1 0 16,1 1-16,0-1-16,1-1 48,-2 0-56,1 0 40,1 0 8,0 0-16,0 0 24,0 0 32,0 0-32,0 0-8,0 1 24,0-1-16,0 2 48,3-1-32,-3 0 32,2 1 16,-2-2-64,3 1 56,0 2 48,-1-1 48,1 1 8,-3-3-160,3 4 152,-1 0 40,2 0-56,0 0 16,-4-4-152,4 4 144,0 1-8,0 1-16,0-1-40,-4-5-80,4 5 24,0 1 16,0-1-40,0 0 32,-4-5-32,4 6 32,0-1-48,0 0-16,0 1-96,-4-6 128,4 5-288,0 0-232,0 1-296,0-1-384,-4-5 1200,4 4-1529,-1 0-199,0 0 0,-1 0 231,-2-4 1497,3 4-3152,-3-4 3152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7:3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94 2320,'0'0'0,"0"0"360,0 0-16,0 0 24,0 0-368,0 0 376,0 0 16,0 0-32,0 0-31,0 0-1786,0 0 3242,0 0-1481,0 0-8,0 0 0,0 0-32,0 0-8,0 0-16,0 1 40,0-1-280,0-12 256,0 13 0,2 3-32,-2 0-24,0-4-200,0 4 192,0 6-24,3-6 8,-3 1-24,0-5-152,0 10 136,0-4-16,0 7 0,0-3-16,0-10-104,0 10 128,0 2-39,0 0-25,0-1 24,0-11-88,0 12 40,0 0 16,0-2-8,0 0-32,0-10-16,0 11 0,0-1 32,0 0-8,0 1-32,0-11 8,0 5 16,0 6-24,0-7 16,0 8 40,0-12-48,0 4-16,0 0 24,0 1-32,0-1 0,0-4 24,0 2 24,0 0 8,0-1-72,0 0 8,0-1 32,0 2-48,0-2-48,0 0 88,0 0-24,0 0 32,0-3-48,0 0 16,0-1 8,0 1 16,0 3 8,0-12 8,-1 9-8,-1-7 0,1 7 0,1 3 0,0-10-56,-1 6 24,1-10 0,-1 10 7,1 4 25,0-14-24,0 10 24,0-12 0,0 6 24,0 10-24,0-4 25,0-10 7,0 10-8,0 4-24,0-14 56,0 10-24,0-10 8,0 10 16,0-10-8,0 14-48,0-4 72,0-10-24,0 10 24,2-9 0,-2 13-72,0-4 80,3-8 40,-3 8-32,0 4-88,2-11 96,1 7 16,0-7-32,-1 9 40,-2 2-120,3-10 88,-1 7 0,1-7 8,-1 7 32,-2 3-128,4-10 96,0 7 16,0-1 24,0 0-48,-4 4-88,4-10 160,0 7-16,0 1 8,0-1 32,-4 3-184,3-2 160,1 2 8,0-3-24,0 3 0,-4 0-144,4 0 144,0 0-32,0 0 0,0 0-8,-4 0-104,3 0 88,1 1 16,0 2-16,-1 1-16,-3-4-72,2 4 104,1 0 0,0-1 0,-1 1 16,-2-4-120,3 4 56,-1 0 25,1 0-1,-3 0-16,0-4-64,3 4 88,-3 0-48,0-1 0,0 3 56,0-6-96,0 4 32,0 1 24,0 0 0,0 0-56,0-5 0,0 10 40,0-6-32,0 1 8,-2 6 16,2-11-32,-2 4 8,-2 1-8,0 5-32,0-6 8,4-4 24,-4 5-40,0 6 32,0-8-24,0 3-56,4-6 88,-3 10-104,-1-6-104,0 1-17,0 0-63,4-5 288,-4 5-304,0 1-24,2-1 0,-1 0 0,3-5 328,-3 4-296,2 0 24,0 0 16,0-1 16,1-3 240,-2 3-176,1 0 8,0-1 40,1 1 64,0-3 64,0 2-96,0 1 64,0 0 0,0-1 8,0-2 24,0 3 8,2-1-8,1 1 8,-1-1-8,-2-2 0,3 3-8,0 0 16,-1-1 32,1 1-40,-3-3 0,2 2 0,1 2-8,1 0-16,0 0 72,-4-4-48,4 4 24,-1 0 8,0 0-8,0 0-32,-3-4 8,4 3 16,-2 1-16,1 0 16,-1 1-32,-2-5 16,4 6-40,-1-1-24,-1 0-96,1 0-192,-3-5 352,3 5-648,-1 0-321,1 1-271,-1-2-184,-2-4 1424,3 3-1393,-1 1 201,1 0-1568,-3-4 2760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7:4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1616,'0'0'0,"0"0"0,0 0 320,0 0 16,0 0 48,0 1 64,0-1-448,0 3 480,0 1-8,0 0 0,0 0-47,0-4-425,0 4 448,0 1-24,-1 5-32,1-6-40,0-4-352,-1 5 312,-1 5 0,1-4 0,0 7 40,1-13-352,-2 5 288,1 9-32,0-4 0,1 1 8,0-11-264,-1 10 208,1 2 16,-2-1-71,1 1-153,1-12 0,-1 12 128,-1-1-48,2 1-8,-1-1 40,1-11-112,0 13 40,0 0-32,-1-1 88,1 0 40,0-12-136,0 11 88,-2 0 56,2-1-48,0-5-64,0-5-32,0 12 128,0-8-24,0 7-8,0-7-16,0-4-80,0 5 16,0 1 48,0-3 24,0 0 80,0-3-168,0 3 56,0-1 32,0-1-56,0-1-64,0 0 32,0 0 96,0 0-72,0-2-16,0-2 40,0 4-48,0-4 24,0-8-24,0 10-8,0-8-32,0 10 40,0-4-24,3-11 24,-3 5 8,3 0 40,-3 10-48,0-12 48,0 0-40,0 1 16,0 0-48,0 11 24,0-10 0,0 0 40,0-1-40,0 1 88,0 10-88,0-10-32,0-1 56,0 8-16,0-12 16,0 15-24,0-4 96,0-10-64,0 10 8,0-9-72,0 13 32,0-4 24,0-7 24,0 7 64,0 0 72,0 4-184,0-10 64,0 7 64,0-1-8,0 0 24,0 4-144,0-4 176,0 1-56,2-1-40,-2 0-72,0 4-8,3-4 176,-3 0-24,2 0 56,-2 2 64,0 2-272,3-3 81,0 0 119,0 1-32,1-1 40,-4 3-208,4-2 256,0 2-40,0-3-24,6 3-24,-10 0-168,3-2 240,7 2-64,-7-3 16,7 3 0,-10 0-192,3 0 136,7 0 56,-7 0-32,7 0 104,-10 0-264,4 0 104,8 0 0,-9 0 16,9-3-160,-12 3 40,4 0 48,8 0-24,-8-2-24,7 2-8,-11 0 8,4-3 16,8 3-32,-8-2 24,7 2-56,-11 0 48,4-3 16,8 3-16,-8-3-64,6 3 80,-10 0-16,3-2-144,7 2-24,-8-3-144,9 3-152,-11 0 464,2 0-472,2 0-104,0 0-96,7 0-145,-11 0 817,2 0-1064,1 0-144,1 0-136,-1 0-81,-3 0 1425,4 0-1408,-1 0-8,0 0 63,-3 0 193,0 0 1160,0 0-1056,0 0-968,0 0 2024</inkml:trace>
  <inkml:trace contextRef="#ctx0" brushRef="#br0" timeOffset="417">29 189 1160,'0'0'0,"0"0"1328,0 0-1328,0 0 672,0 0 8,0 0 48,0 0 17,0 0-3570,0 0 6322,0 0-2721,0 0-88,3 0-48,-3 0-640,0 0 632,2 0-120,2 0-7,0 0-65,-4 0-440,4 0 464,0 0-152,0 0-24,6 0-80,-10 0-208,2 0 80,2 0 56,0 0-56,8 0-72,-12 0-8,4 0-32,7 0 32,-7 0-192,8 0-200,-12 0 392,4 0-704,7 0-497,-7 0-167,8 0-192,-12 0 1560,3 0-1568,8-3 223,-8 3-1535,-3 0 2880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8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1592,'0'0'0,"0"0"288,0 0-288,0 0 176,0 0-24,0 0 16,0 0-16,0 0-800,0 0 1480,0 0-648,0 0 0,0 0 0,0 0-1568,0 0 2968,0 0-1368,0 2 8,0-1 32,0 2-16,0-1 16,0 1 9,0-1-25,0-2-240,0 3 272,0 0-24,0 0-8,0 1-16,0 0-8,0 0-16,0 0-8,3 0 24,-3-4-216,0-10 168,0 21 24,0-7 0,0 1-64,0 6 32,0-7-24,0 9-24,2-8 16,-2-5-128,0 13 80,0-8 8,0 8-24,0-7-8,0-6-56,0 12 24,0-6 16,0 7-16,3-8 0,-3-5-24,0 13 24,0-8-24,0 8 8,0-8-40,0-5 32,0 13 24,0-9-8,0 7 0,0-7 32,0-4-48,0 11 8,0-7 0,0 1 8,0 0 24,0-5-40,0 5 24,0 0 16,0-1-8,0-1-48,0-3 16,0 2 24,0 0-24,0-1 24,0-1-24,0 0-16,0 0 40,0 0-48,-1-4 48,1 4-24,-2-4-40,1 0-8,0 0 8,-1-7 0,2 11 40,-1-3-8,0-7-8,0 7 0,-1-7 16,2 10 0,-1-3-8,0-7 16,1 7-8,-2-7 8,2 10-8,0-3-16,0-8 24,0 7 16,0-8-40,0 12 16,0-4 16,0-7-16,0 7 0,0-8 24,0 12-24,0-4 16,0-10-32,0 10 32,0-10-16,0 14 0,0-4 16,0-10 16,3 10-48,-3-10 0,0 14 16,3-4-24,-3-8 24,2 8 16,-2-7 0,0 11-16,3-4 16,-1-8 8,2 8-24,0-7 8,-4 11-8,4-4-16,0-8-24,0 10 48,0-9 16,-4 11-24,3-2 8,1-9-16,0 9 0,0-9-8,-4 11 16,4-2-16,6-2 32,-7 0-8,1 0 0,-4 4-8,4-4 32,0 0-32,-1 2 0,1-1-8,-4 3 8,4 0 0,0 0 24,0 0-24,0 0 24,-4 0-24,4 0 24,0 1 0,-2 2 0,1 1-32,-3-4 8,2 4 40,1 0-16,-3 0 32,3 1 32,-3-5-88,0 10 64,0-6-24,0 1 32,0 5 1,0-10-73,0 4 64,-2 8 16,1-8 0,-3 8-56,4-12-24,-4 3 72,0 9 16,0-8-56,1 6 64,3-10-96,-4 4 80,0 7 8,0-8 32,0 3-8,4-6-112,-4 10 88,0-6-24,0 0 8,1 1-48,3-5-24,-4 5 16,1-1 24,0 0-16,1 0 24,2-4-48,-3 2 64,2 1-32,0-2-8,-1 0-8,2-1-16,-1 0-32,0 0 16,0 0 32,1 0-16,0 0 24,0 0 0,0 2-32,0-1 56,0-1-48,0 1 48,0 1 16,0 0 0,3 2 0,-3-4-64,4 5 80,0 0-24,0 6 64,0-7-16,-4-4-104,4 11 120,0 0 16,0-1 16,-1 0-64,-3-10-88,4 11 104,0-1-24,0 0-40,0 1 24,-4-11-64,4 10 32,-2-5-32,2 8 0,-1-8 8,-3-5-8,2 13-8,2-9 16,-1 1-64,0 6-152,-3-11 208,2 4-424,1-1-352,-1 3-344,1-1-257,-3-5 1377,2 4-1568,1 0-48,0-1 215,-3-1-1343,0-2 2744,0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9:5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 2248,'0'0'0,"0"0"0,-2 0 320,2 0-128,0 0-48,0 0 40,0 0 24,0 0 32,0 0 56,0 0-8,0 0-288,0 0 320,0 0-7,0 0 15,0 0 0,0 0-1617,-1 0 2946,1 0-1257,0 0 32,-1 0 24,0 0 0,-1 0-16,1 0-8,0-3 32,1 3-464,-2 0 432,1 0 9,0 0-17,0 0-56,1 0-368,-2 0 384,1 0-24,-2 0-8,1 0-16,2 0-336,-3 0 296,1 0 24,-2 0-40,0 0-16,4 0-264,-4 0 272,0 0-24,-6 0 8,6 0 41,4 0-297,-5 2 232,-6-1-8,7 0-8,-1 2-32,5-3-184,-10 4 232,6-1-40,-1 1 8,-5 0-8,10-4-192,-4 4 152,-2 1-8,-4 0 24,6 1-40,4-6-128,-5 10 136,-5-6-8,6 1-24,-1 5 32,5-10-136,-11 4 136,7 1-56,1 6-8,-3-7-24,6-4-48,-5 5 8,0 5 56,1-6-32,0 1-32,4-5 0,-4 11 24,1-8-40,0 3-8,0-1 16,3-5 8,-1 5-8,1 0 16,0-1-16,0 0 64,0-4-56,0 4-24,3 0 24,-1 0-16,2-2-40,-4-2 56,12 3 0,-10-1-8,10 0 8,-8-1 24,-4-1-24,14 1-16,-4-1-8,2 0 48,0 0-24,-12 0 0,13 0 24,0 0 0,0-2-32,-1 2-40,-12 0 48,13-3 24,-1 3-40,0-3-8,-2 3 104,-10 0-80,10 0-8,-6 0 16,9 0 104,-9 0 48,-4 0-160,4 0 216,6 2 64,-10 0 0,3 2-88,-3-4-192,2 4 273,-2 1-17,0 6 32,0-7-32,0-4-256,0 5 272,-1 5-32,-1-6-48,-2 6 88,4-10-280,-4 4 152,-1 9 0,-6-8-48,7 8-56,4-13-48,-11 5 56,6 8-8,-8-8 40,8 8-48,5-13-40,-13 6 16,7 7 8,-7-10-8,8 9 16,5-12-32,-13 4 32,9 8-32,-7-9-16,7 3-24,4-6 40,-12 10-48,8-6-160,-1 0-152,-5 1-248,10-5 608,-3 5-736,-1 0-129,-1-1-143,0 0-216,5-4 1224,-4 4-1568,2 0-393,0-2-407,1 0-145,1-2 2513,-1 1-2304,-1 0 511,2 1-1391,0-2 3184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53:3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1600,'0'0'0,"0"0"1344,0 0-1040,0 0-304,0 0 184,0 0-40,0 0-16,0 0-32,0 0-648,0 0 1208,0 0-528,0 0 8,0 0 32,0 0-1256,0 0 2328,0 0-1072,0 0 25,0 0 7,0 0-2001,0 0 3834,0 0-1793,0 2-8,0-1 0,0-1-232,0 1 232,-1 1 0,1-1-8,-1 3 16,1-4-240,-2 4 224,1 0-16,0-1-16,1 1-8,0-4-184,0 4 152,-2 1 8,2 6-32,-1-7 16,1-4-144,0 5 144,0 8-16,0-8 16,0 8-24,0-13-120,0 5 128,0 8 8,0-8-8,-1 8 17,1-13-145,0 5 136,-2 8-8,2-8 16,-1 8-24,1-13-120,0 5 120,-1 8 32,1-9-32,0 8 24,0-12-144,0 4 152,0 7-24,0-7-8,0 7-16,0-11-104,0 3 96,0 3 0,0 4 0,0-6-8,0-4-88,0 5 96,2 5 8,-2-6-16,3 0 0,-3-4-88,3 5 72,-1 1 8,2-1-24,0 0 32,-4-5-88,4 5 40,6 0 0,-7-1 8,1 0 0,-4-4-48,4 4 40,6 0-16,-8 0 32,2-1-40,-4-3-16,4 2 48,7-1 0,-9 0 16,2-1 24,-4 0-88,4 0 96,6 0 16,-7 0 8,1 0 0,-4 0-120,4-2 120,6-2 0,-7 0 8,0 0-16,-3 4-112,4-4 72,0-7 0,0 8-40,0-7 8,-4 10-40,4-3 40,0-7 0,0 6-8,-1-8 0,-3 12-32,4-4 8,0-7 24,0 7 0,0-8 8,-4 12-40,4-4 56,0-7-40,-2 7 9,1-8-25,-3 12 0,3-4 32,-1-7 0,1 7-8,-1-8 16,-2 12-40,3-4 8,-3-7-16,2 7 24,-2-8 0,0 12-16,3-4 8,-3-7 32,0 7-16,0-7 8,0 11-32,0-2 24,0-9-24,0 9 0,0-9 0,0 11 0,0-2 8,0-2-16,0-6 16,0 7-16,0 3 8,0-4 16,0 0 40,0 0-56,0 0 32,0 4-32,-1-3-32,1-1-8,0 0 40,-2 0-32,2 4 32,0-3-24,0 1 0,0-1 16,0 1-48,0 2 56,0-3-72,0 3-24,0-3-81,0 3-111,0 0 288,0-2-440,0 2-192,0 0-168,0 0-80,0 0 880,0 0-920,0 0-1,0 0-23,0 0-64,0 0 4801,0 0-8642,3 0 3921,-3 0 199,3 0 129,-3 0 600,0 0-2784,0 0 2784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4:19.797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37 7 1848,'0'0'0,"0"0"648,0 0-320,0 0-8,0 0-320,0 0 352,0 0 32,0 0 32,0 0 33,0 0-2050,0 0 3682,0 0-1593,0 0 0,0 2 56,0-2-544,0 1 544,0 0 16,0 1 40,0 2-48,0-4-552,0 4 553,0 0 15,0 0-48,0 1-40,0-5-480,0 11 448,-2-7-80,1 1-32,0 6-24,1-11-312,-2 4 256,2 8 24,-1-7-32,0 8-64,1-13-184,0 6 152,-2 7-8,1-8 8,0 8 1,1-13-153,-2 6 120,1 7-48,1-8 24,0 9-64,0-14-32,-1 5 88,1 10-48,0-10-32,0 10 24,0-15-32,0 5 0,0 8 48,0-7-40,0 7 16,0-13-24,0 5 48,0 7-48,0-8 16,0 8-40,0-12 24,0 4 8,0 2-16,0 4-16,0-7 48,0-3-24,0 4 8,0 0 24,0-1 24,0-2-48,0-1-8,0 1 0,0 1 16,0-2-16,0-3 0,0 0 0,0-1-16,0 4 16,0-4 0,0 0-16,0 0 0,0-8 40,0 12-24,0-2-8,0-9 8,0 8 8,0-7-16,0 10 8,0-3-16,0-9 16,0 8-16,0 4 16,0-11-32,0 9 16,2-10 8,-2 9 16,0 3-8,0-11-8,3 7 8,-3-6-24,3 6 16,-3 4 8,0-11 24,2 7-8,-2-8-16,3 9 16,-3 3-16,0-10-16,3 7 0,-3-8 16,2 8 8,-2 3-8,0-11-8,3 8 40,-3-7-24,3 7 16,-3 3-24,0-11 16,2 9 0,-2-9 16,3 8-32,-3 3 0,0-4 48,3-6-32,-3 7 72,2-1-8,-2 4-80,0-4 104,3 0 48,0 0-56,-1 0 48,-2 4-144,3-4 120,1 0 24,0 1 24,0 1-8,-4 2-160,4-3 200,7 0-24,-9 1-32,2-1 16,-4 3-160,4-3 104,7 1-48,-8-1 32,7 3-48,-10 0-40,3-3 64,9 3 0,-9-2-16,7 2-48,-10 0 0,3 0 56,8 0-32,-9 0-24,9 0 24,-11 0-24,3 0 16,1 0 8,6 0-16,-7 0-8,-3 0 0,4 0 0,0 0-24,7 0-24,-9 0-40,-2 0 88,3 1-192,1 0-72,0-1-80,0 2-96,-4-2 440,4 1-496,-1 2-104,-1-2-112,1 0-57,-3-1 769,3 2-848,-1-1-24,1 0-48,0 1-48,-3-2 968,0 1-993,2 0-23,-2 1 16,3-1 40,-3-1 960,0 1-912,0 1 87,0-1 105,0 0 144,0-1 576,-1 2-528,-1 0-1504,2-2 2032</inkml:trace>
  <inkml:trace contextRef="#ctx0" brushRef="#br0" timeOffset="440">1 152 1552,'0'0'0,"0"0"1528,0 0-1048,0 0-480,0 0 464,2 0 40,1 0 49,0 0 47,-3 0-600,4-2 664,0 2 48,0-3 8,0 3 24,-4 0-744,4-3 752,0 3-39,0-2-33,0 2-96,-4 0-584,4 0 512,0-3-56,0 3-88,0 0 0,-4 0-368,10 0 280,-7 0-48,1 0-56,7 0-80,-11 0-96,2 0 80,9 0-32,-8 0-8,7 0-24,-10 0-16,3 0-16,8 0-48,-9 0-72,9 0-144,-11 0 280,3 0-456,7 0-264,-7 0-288,8-3-240,-11 3 1248,2 0-1369,9-2-23,-8 2 32,1-3 79,-4 3 1281,4 0-1048,6-2-88,-10 2-984,0 0 2120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4:30.357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187 1 2688,'0'0'0,"-2"0"504,2 0-192,0 0-312,0 0 320,0 0 56,-1 0 40,0 0 57,1 0-473,-2 0 496,1 0 32,0 0 32,-1 0 24,2 0-584,-1 0 608,-2 0 24,1 0 0,-1 0-7,3 0-625,-3 0 576,1 0-48,-2 0-72,0 0-48,4 0-408,-4 0 392,0 0-24,0 0-8,0 0-16,4 0-344,-4 0 312,0 0-40,-2 0-16,1 1-39,5-1-217,-5 1 208,-6 1-24,7-1-32,-1 3-8,5-4-144,-11 4 144,7 0-32,-1 0-16,-6 0-40,11-4-56,-4 11 56,-1-7 8,-6 1 0,7 6 24,4-11-88,-4 4 80,-1 1-48,0 6-8,1-7-40,4-4 16,-4 5-8,0 6 16,0-9-24,0 2 32,4-4-16,-3 6 0,2-1-16,-1 0 16,2 1-40,0-6 40,0 4-16,0 0-8,3 0-32,0 0 24,-3-4 32,4 4-56,6-2 8,-6 1 16,8-2-40,-12-1 72,4 2-56,9-1 0,-9 0 24,11 1 8,-15-2 24,4 1-8,11-1 8,-11 0-8,10 1 24,-14-1-16,4 2 0,10-1-16,-10 0 32,8 1 8,-12-2-24,2 1 0,2 0 64,0 1 16,0-1-8,-4-1-72,4 3 112,-4-1 24,0 2-24,0 0 40,0-4-152,0 4 168,-1 0 24,-3 0 8,-1 2 0,5-6-200,-6 5 160,-4 0-16,6 6-16,-2-7 0,6-4-128,-10 5 80,6 6-24,-2-7-16,-4 1-8,10-5-32,-4 6 40,-2-1-32,-4 0 8,6 1-64,4-6 48,-6 5-40,1 0-8,0-1-40,-1 0-72,6-4 160,-4 4-328,0 0-208,0 0-160,0-1-264,4-3 960,-2 3-1145,-1-1-151,2 1-240,0-1-129,1-2 1665,-2 2-1680,1-1 48,1 0 335,0 1-2095,0-2 3392,0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4:38.304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48 79 3768,'0'0'0,"0"0"448,0 0-448,0 0 376,0 0 9,0 0 39,0 0 16,0 0-2065,0-2 3682,0 2-1633,0-3-8,0 3-32,0 0-384,0 0 360,0 0 0,0 0-8,0 0 24,0 0-1824,0 0 3264,0 0-1463,0 0-1,0 0-32,0 0-3161,0 3 5986,-1 1-2833,1 1-32,-2 6-48,2-11-232,0 4 224,-1 9-56,0-2-24,1-1 24,0-10-168,-2 12 136,1 0-16,0 2-16,-1-1-16,2-13-88,-1 13 72,0 1 8,-1-1 0,1 0-40,1-13-40,-1 14 64,-1 0-16,1 0-16,1-1 16,0-13-48,-1 13 24,-1 1-8,1-2-8,0 0 16,1-12-24,-2 12 8,1-1 24,1 0-24,0 0-16,0-11 8,0 10 24,0-4-48,0 7 24,0-9 8,0-4-8,0 11 24,0-9-16,0 2 16,0 0-40,0-4 16,0 4-24,0 0 0,0-1-8,0-2 0,0-1 32,0 2-56,0-1 16,0 0-16,0-1 8,0 0 48,0 0-56,0 0-8,0 0-16,0-2 8,0 2 72,0-4-56,0 0 0,0-7-8,0 8 0,0 3 64,0-10-32,0 6-40,0-10 32,0 10-8,0 4 48,0-14-56,0 10 32,0-11-40,0 11 24,0 4 40,0-16-40,0 6 16,0-2 0,0 0 16,0 12 8,0-11 0,0 0-8,0 1 16,0-1 8,0 11-16,0-11 16,0 1 0,0-1 0,0 0-24,0 11 8,0-10 32,-1-1-56,-1 0 72,1 1-8,1 10-40,-1-4 64,1-11-16,-2 11-72,1-11 64,1 15-40,-1-4 40,-1-8-8,1 8 32,1-8-40,0 12-24,-1-2 48,1-9 40,-2 8 40,1-7 0,1 10-128,-1 0 96,1-4 0,-2 0-16,2 1 40,0 3-120,0-3 136,-1 1 0,1-1-8,0 0-56,0 3-72,0-2 104,0 2-40,0 0 16,0-3 48,0 3-128,0 0 129,0-3-25,0 3-16,0 0-16,0 0-72,0 0 72,0 0 48,3 0 8,-1-2 0,-2 2-128,3 0 120,1 0-48,0-3 64,0 3-72,-4 0-64,4-3 56,7 3 8,-9-2-40,-2 2-24,11 0 88,-8-3-24,9 3 48,-8-3-48,-4 3-64,14 0 24,-10-2 16,11 2-56,-11-3 32,-4 3-16,15 0 16,-11-3-8,10 3 0,-10-2-16,-4 2 8,15 0 8,-11-3-24,11 3 16,-11-3 0,-4 3 0,14 0-16,-10-2 8,11 2-40,-11-3-8,-4 3 56,12 0-152,-8 0-88,6 0-160,-7 0-168,-3 0 568,11 0-689,-9 0-87,2 0-40,0 0-72,-4 0 888,4 0-936,0 0-17,0 0-23,-1 0 72,-3 0 904,0 1-912,3 1 32,-3-1 136,0 0 47,0-1 697,0 3-3040,0-3 3040</inkml:trace>
  <inkml:trace contextRef="#ctx0" brushRef="#br0" timeOffset="393">19 237 3016,'0'0'0,"0"0"0,0 0 1328,0 0-831,0 0 23,-2 1 48,2-1-568,-1 1 600,0 1 0,1-1-8,0 0-40,0-1-552,0 2 528,0-1-56,0 0-47,0 1-33,0-2-392,0 0 336,2 0-64,1 0-32,1 0-56,-4 0-184,4 0 136,7 0-40,-9 0-24,9 0-48,-11 0-24,3-3 40,7 0-32,-7 1-16,8-1-16,-11 3 24,2-3-128,9 1-224,-8-1-336,7 0-353,-10 3 1041,4-2-1376,8-1-88,-8 0 184,8 1-2489,-12 2 3769,0 0 0</inkml:trace>
  <inkml:trace contextRef="#ctx0" brushRef="#br0" timeOffset="898">438 134 3368,'0'0'0,"-1"0"416,0 0-72,1 0-24,0 0 17,0 0-337,-2 0 400,1 0-8,0 0 40,-1-3 24,2 3-456,-1 0 408,0 0 16,-1 0-40,1 0-32,1 0-352,-1 0 376,-2 0-24,0 0 32,1 0-23,2 0-361,-3 0 384,0 2-56,1-1-40,-1 3-24,3-4-264,-3 4 192,1 0 32,-1 1-40,0 6 48,3-11-232,-2 4 216,-1 8 16,0-7-16,1 9-40,2-14-176,-3 5 216,0 8-80,1-7-8,-1 7-16,3-13-112,-1 5 72,-1 9 24,1-9-40,0 10 32,1-15-88,-2 10 40,1 1 56,0-6-8,-1 9 16,2-14-104,0 5 96,0 8-32,0-7 16,0 7-8,0-13-72,0 5 40,3 8 9,0-9 23,1 8-72,-4-12 0,10 4 72,-7 8-48,8-8 56,-9 2 32,-2-6-112,11 5-64,-7 0 72,8 1-48,-8-2-8,-4-4 48,12 4 64,-8-3-8,8 0-16,-8-1 8,-4 0-48,12 0 48,-8 0 0,8-4 0,-8 0 16,-4 4-64,12-10 64,-8 7-72,8-9 8,-8 8 56,-4 4-56,12-13 80,-8 9 8,8-11-40,-9 5-32,-3 10-16,10-12 48,-7 0-16,8 0 72,-11 12-104,2-12 104,9 0-80,-9 0 16,2 0-48,0 0-16,-4 12 24,4-12 0,0 0 40,0 0-8,-1 0-8,-3 12-24,3-11 32,-1 0-40,1 7 8,-3 4 0,0-14 24,3 10-8,-3-8-24,0 9 56,0 3-48,0-4-16,0 0-16,0-7 32,-2 11-64,2 0 64,-1-4-144,0 2-96,-1-1-136,0 3-152,2 0 528,-2-3-633,1 3-63,0-2-72,-1 2-56,2 0 824,-1 0-888,0 0-48,-1 0-25,1 0-7,1 0 968,-1 0-976,-1 1 16,2 0 160,0 1-41,0-2 841,0 2-2936,0-2 2936</inkml:trace>
  <inkml:trace contextRef="#ctx0" brushRef="#br0" timeOffset="1809">829 159 2896,'0'0'0,"0"0"776,0 0-416,0 0-32,0 0 49,0 0 7,0 0 24,0 2-24,0-2-384,0 1 344,-2 0 0,2 1-8,-1 2 8,1-4-344,0 4 360,0 0-32,0 6-8,0-6-24,0-4-296,0 6 256,-1 7 0,1-8-8,0 9-31,0-14-217,0 5 184,0 8 0,0-7-48,0 7-40,0-13-96,0 5 176,0 9-72,0-9 16,0 8-8,0-13-112,0 11 64,0-6 40,0 9-8,0-9 8,0-5-104,0 13 72,0-7-32,-2 7 0,2-8-32,0-5-8,0 13 24,0-7-24,0 6 0,0-8 0,0-4 0,0 12 0,0-8 0,0 1 16,0 6-48,0-11 32,0 2-16,0 2 8,0 0-8,0-1 24,0-3-8,0 1-32,0 1 8,0-2-8,0 0 0,0 0 32,0 0-24,0 0 16,0-3 0,0 0-8,0 3 16,0-4-24,0 0 16,0-6 0,0 7 32,0 3-24,0-11 48,0 9-24,0-9-16,0 8-8,0 3 0,0-10-32,0 7 40,0-8 16,0 9 0,0 2-24,0-11 0,0 8 8,0-7-16,0 7 0,0 3 8,0-12 16,3 8-24,-3-8 0,3 8 16,-3 4-8,0-14-8,2 10 8,-2-11 8,3 11-8,-3 4 0,0-15 0,3 11 0,-3-10 24,2 3 8,-2 11-32,0-11 24,3 1-8,-3-1 0,3 0-16,-3 11 0,0-4 8,2-10 32,-2 10 24,3-11-24,-3 15-40,0-4 72,3-11 0,-3 11-8,2-10 0,-2 14-64,0-4 72,3-11-16,-3 11 0,3-8 0,-3 12-56,0-4 40,2-8-8,1 9 8,0-7-32,-3 10-8,2-3 8,1-8 8,0 9 8,-1-2-16,-2 4-8,3-4 40,1-7-48,0 11-8,0-4 32,-4 4-16,4-4 8,0 0 32,7 0 16,-11 1 32,0 3-88,4 0 88,0-2 40,0 2-16,0 0 8,-4 0-120,4 0 104,0 1 16,0 3 16,0 0-16,-4-4-120,4 4 120,0 1-8,-2 6 0,1-7 16,-3-4-128,3 5 120,-1 9-24,1-9 0,0 8 1,-3-13-97,2 6 96,1 7-8,-3-8 32,3 10-24,-3-15-96,0 11 56,0-1 16,0 2-40,0 0 32,0-12-64,0 12 72,0 0-40,0 0 0,-2-1 24,2-11-56,-1 11 24,0-1-16,-2 1 48,0 0-64,3-11 8,-2 10-24,-1-4 48,0 7-96,1-8 56,2-5 16,-3 12 16,0-8-24,-1 7 40,2-8-24,2-3-8,-3 4 0,0 0-16,1 0-32,-1-2 16,3-2 32,-3 2-8,1-1-16,0 0-24,1-1-32,1 0 80,-1 0-80,-1 0 0,1 0 80,0-2 0,1 2 0,0 0-40,0-3 16,0 0-40,0 3 16,0 0 48,0-2 40,0-1-48,0 0 40,0 1-48,0 2 16,0-3-80,2 0 80,-2 3-56,3-2 112,-3 2-56,3 0-24,-1-3 24,1 3-8,0 0-16,-3 0 24,2 0 64,1 0-24,0 0 48,-1 0-112,-2 0 24,3 0-16,0 0 24,-1 0 0,1 1 88,-3-1-96,3 2 96,-1 0-48,1 2-64,0 0 40,-3-4-24,2 4 0,1 0 64,0 0 24,-1 0-24,-2-4-64,3 6 40,0-1-48,-1 0 24,1 1-16,-3-6 0,2 5-8,1-1 32,0 0-56,-1 0 48,-2-4-16,3 4 40,0 0 0,-1 0-16,-2-4-24,3 4-16,0 0-32,-1 0-56,-2 0-24,0-4 128,3 4-296,-3 0-169,3 0-247,-3-2-176,0-2 888,2 3-1072,-2 0-96,3-1-57,0 0-55,-3-2 1280,2 1-1248,1 0 120,0 1 87,-1-2-2143,-2 0 3184</inkml:trace>
  <inkml:trace contextRef="#ctx0" brushRef="#br0" timeOffset="2600">1312 134 3224,'0'0'0,"-1"0"400,0 0-64,1 0-336,0 0 312,0 0 80,0 0 49,0 0-9,0 0-2009,0 0 3618,0 1-1625,0 1-8,0-1-56,0-1-352,0 4 360,0 0-24,0 1-16,0 6-16,0-11-304,0 4 288,0 9-32,0-7-16,0 7-23,0-13-217,0 12 184,0 0 8,0 0-16,2 0-24,-2-12-152,0 12 128,0 0-32,0 0 0,0 0-32,0-12-64,0 13 56,0-1 16,0 2-16,0-2 24,0-12-80,0 12 56,0-1 0,0 1-16,0 0-16,0-12-24,0 12 32,0-1 8,0 0 0,0-6 0,0-5-40,0 13 56,0-9-24,3 2 8,-3-1 16,0-5-56,0 5 8,3-1 8,-3-1 8,0-2-40,0-1 16,2 2 24,-2-1 8,0-1-24,3 0 32,-3 0-40,0-3 16,0-1 0,0-6 16,0 7 0,0 3-32,0-4 16,0-9 0,0 9 8,0-11-16,0 15-8,0-4 40,0-11 24,0 5-24,0-1 8,0 11-48,0-11 40,0 0-16,0-1 48,0 0 0,0 12-72,0-12 72,0 0 8,0 0 0,0 0 32,0 12-112,0-11 120,0 0-8,0 1 8,0-1-56,0 11-64,0-11 72,0 1 8,0-1-16,3 7 24,-3 4-88,0-15 72,2 11-32,-2-10-8,3 10 0,-3 4-32,0-12 40,3 8-8,-3-7-16,2 8 24,-2 3-40,0-10 24,3 7 8,-3-1 0,3 0-32,-3 4 0,2-4 16,1 0-8,0 0-8,-1 1 0,-2 3 0,3-2 0,1-1 16,0 3-8,0-3-32,-4 3 24,4 0 16,0-2-16,0 2 0,7 0 16,-11 0-16,2 0 0,2 0 0,0 1 0,7 3 16,-11-4-16,2 4 0,2 0 40,0 0 0,7 0 0,-11-4-40,3 4 72,-1 7-8,2-7 0,0 1 48,-4-5-112,4 11 161,0-7 7,-1 1 56,0 6 0,-3-11-224,2 4 224,1 1 48,0 6 8,-3-7 8,0-4-288,2 5 280,-2 6-56,0-9 24,0 4-56,0-6-192,0 10 160,0-6 40,-1 2-64,-2 4 32,3-10-168,-4 4 112,0 2 32,-1 4-16,-6-6-8,11-4-120,-4 6 72,-1 4 24,-6-6-24,7 2 0,4-6-72,-5 10 104,-6-7-88,7 1 8,-1 1-16,5-5-8,-5 6-8,0-1-8,-1 0-64,1-1-56,5-4 136,-5 4-96,1 0-136,0 0-56,0-1-328,4-3 616,-4 3-1016,1-2-272,2 0-305,1 0-175,0-1 1768,0 0-1800,0 0-41,4 0 121,0-2 255,-4 2 1465,10-4-3448,-10 4 3448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4:41.601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192 11 2952,'0'0'0,"0"0"720,0 0-240,0 0 97,0 0 95,-1 0 40,-1 0 56,1-2 24,1 2-792,-1 0 816,-1-3 40,0 3-23,-1-3-9,3 3-824,-3 0 752,-1-2-24,0 2-56,0 0-48,4 0-624,-4 0 577,0 0-73,-6 0-24,6 0-72,4 0-408,-6 0 392,-4 1-32,6 2-56,-1 1-48,5-4-256,-11 4 256,7 0-48,-8 6-8,8-6-24,4-4-176,-12 11 152,8-7 8,-7 9-80,7-7 32,4-6-112,-10 14 96,6-2-48,-7 0-16,7 0 16,4-12-48,-5 12 0,-1-1 40,1 0-8,1-1-64,4-10 32,-4 6-16,3 7-8,-1-9-8,2 8 8,0-12 24,0 4-24,3 8-40,1-8 16,7 0 24,-11-4 24,2 5-96,2-1 0,8 0-24,-9 0 0,-3-4 120,13 4-112,-9 0 40,11-1 0,-11-2 24,-4-1 48,15 2-24,-11-1 0,10 0 24,-10 2-24,-4-3 24,12 3 0,-8-1 16,7 1 16,-9 0 48,-2-3-80,4 2 136,0 1 64,-1 1 24,-3 0 56,0-4-280,0 4 289,0 1 15,0 0 40,-4 7 32,4-12-376,-4 4 336,-1 8-72,-7-8 0,8 10-112,4-14-152,-12 5 208,7 8-16,-9-7-72,9 7 16,5-13-136,-13 5 16,9 7 40,-8-8-56,8 8-40,4-12 40,-12 4 48,8 7-72,-2-7-40,1 1-80,5-5 144,-4 6-296,0-1-168,3-1-160,-1-1-280,2-3 904,0 1-1249,0 0-383,3-1-448,1 0-377,-4 0 2457,11 0-2585,-7-2 81,8-2 367,-8 0-1423,-4 4 3560,0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5:09.073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27 96 2784,'0'0'0,"0"0"440,0 0-152,0 0-288,0 0 264,0 0-24,0 0 16,0-2 8,0 2-264,3 0 297,-3 0 7,3 0-8,-3 0-40,0 0-256,2 0 248,-2 0-24,0 0 16,3 0-8,-3 0-232,0 0 264,0 0-8,0 0 16,0 0-8,0 0-1320,0 0 2376,0 0-1048,0 1-32,0 2-8,0-3-232,0 4 200,0 0-64,0 0-16,0 6-24,0-10-96,-1 4 80,-1 2 1,1 4-17,-2-6 0,3-4-64,-2 11 56,-1-7-32,0 8 8,3-12-32,-2 4 40,-1 8-8,2-8 0,-2 8 24,3-12-56,-1 4 24,-1 10-16,1-3-8,0-6 0,1-5 0,-2 14 8,1-9 0,0 8 8,-1-9-16,2-4 0,-1 12 0,0-8 16,1 7 0,0-7-8,0-4-8,0 5 24,0-1 24,0 0-24,0 0 40,0-4-64,0 3 72,0 0 0,0-2 24,0-1-32,0 0-64,0 0 64,2 0-24,-2 0 16,3-4-16,-3 4-40,0-4 8,3 0 8,-3-7-16,2 9 24,-2 2-24,0-11 8,3 8 0,0-7 0,-1 6-8,-2 4 0,3-12 16,0 8-16,-1-8 0,-2 8 32,0 4-32,3-12 16,-3 8-16,3-8 0,-3 8-8,0 4 8,2-12-40,-2 8 40,3-8 32,-3 9-24,0 3-8,3-10 24,-3 7-16,2-8-16,-2 9 16,0 2-8,3-11 0,0 8 0,-3-7 16,2 7-32,-2 3 16,3-4-8,-3 0 8,3-7 8,-1 9-8,-2 2 0,3-4 16,-3 0-16,3 0 8,-1 0-8,-2 4 0,0-4 0,3 0 16,0 0-24,-3 1 8,0 3 0,2-3 16,1 1-24,0-1 16,-3 0-8,0 3 0,2-2 8,1-1 0,0 0 16,-1 1 40,-2 2-64,3-3 72,1 0 48,0 1 40,0 2 8,-4 0-168,4-3 184,0 0 8,7 1-32,-9 2 8,-2 0-168,4-3 120,8 0-40,-9 3 0,8-2-40,-11 2-40,4 0 40,6-3-8,-6 3-8,7-3 0,-11 3-24,4-2 16,7-1-24,-9 0 8,10 3 0,-12 0 0,3-2 0,8-1 0,-9 3-16,9-3-56,-11 3 72,3 0-136,1-2-64,6 2-96,-7-3-104,-3 3 400,4 0-536,0-3-120,0 3-40,0 0-41,-4 0 737,3 0-792,-1 0-8,1 2-56,0-1-80,-3-1 936,0 4-953,0 0 129,0 0-8,0 0-1512,0-4 2344</inkml:trace>
  <inkml:trace contextRef="#ctx0" brushRef="#br0" timeOffset="440">53 187 2496,'0'0'0,"0"0"744,0 0-144,0 0 80,0 0-680,0 0 721,0 0-33,0 0-40,0 0-72,0 0-3209,0 0 5794,2 0-2657,-2 0-40,3 1-8,-3-1-456,0 0 433,3 0-1,1 0-32,0 0-32,-4 0-368,4 0 328,0 0-72,6 0-32,-7 0-80,-3 0-144,4 0 104,7 0-40,-9 0-24,9 0-32,-11 0-8,3 0 0,9 0-8,-10 0-32,9-2-56,-11 2 96,3 0-264,7-3-208,-7 3-240,8-3-160,-11 3 872,2 0-1025,2-2-111,7 2-104,-8-3-64,-3 3 1304,4-3-1177,0 1-1735,-4 2 2912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5:24.858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14 103 2248,'0'0'0,"-2"0"512,2 0-240,0 0-272,0 0 248,0 0-16,0 0 24,0-3 16,0 3-272,0 0 296,0-3 24,0 3 25,0-2 15,0 2-360,0 0 344,0-3 16,0 3-16,0 0-24,0 0-320,0 0 320,0 0-8,0 0 0,0 0-16,0 0-1536,0 2 2760,0 0-1256,0 2-40,0 0-8,0-4-216,0 5 176,0 6-16,0-7 1,0 7-17,0-11-144,-1 5 144,1 8-32,0-7-16,-1 10-24,1-16-72,-2 12 48,1 0 16,1 0-24,0 0-8,0-12-32,-1 12 48,-1 0-16,1 0-8,1 0 8,0-12-32,0 12 24,-1 0 0,1 0-16,0 0 8,0-12-16,-2 12 16,2-2-48,0 1 32,0 0-8,0-11 8,0 5 0,0 8 40,0-7-24,0 6 0,0-12-16,0 4 8,0 8-8,0-10 8,0 2 0,0-4-8,0 4 16,0 0-8,0-2 0,0-1 0,0-1-8,0 0 8,0 0 8,0 0 8,0-3-16,0 3-8,0-4 0,0 0-16,0 0 0,0-8 32,0 12-16,0-2-24,0-9 24,0 7-8,0-9 0,0 13 8,0-4-16,0-11-8,0 11 24,0-11 24,0 15-24,0-10-24,0-1 24,0 0 0,0 1-32,0 10 32,0-11 8,0 0 8,0-1-8,0 0-8,0 12 0,0-12 24,0 0-16,0 0-16,3 0 16,-3 12-8,0-12-16,3 0 24,-3 0-40,2 2 56,-2 10-24,0-11 40,3 0-48,-3 1 24,3-1 0,-3 11-16,0-4-24,2-10 48,1 10 40,0-11-56,-3 15-8,2-4 16,1-8 8,0 8 8,-1-8-8,-2 12-24,3-3 40,0-1-16,-1-6-32,1 10 24,-3 0-16,3-4 16,-1 0-32,1 0 32,1 1-48,-4 3 32,4-3-16,0 1 24,7-1-56,-9 0 24,-2 3 24,4 0 16,0 0 0,7 0 8,-8 0-16,-3 0-8,4 0-8,0 0-24,6 0 56,-7 2-48,-3-2 24,4 2 32,0 2-56,7 0 16,-9 0 40,-2-4-32,4 4 0,0 0 24,0 0 24,0 2-16,-4-6-32,4 5 104,-1 0-16,-1 1 32,1-1 24,-3-5-144,0 12 168,3-8 16,-3 7 24,0-7 32,0-4-240,0 10 256,-2-6-24,1 1 56,-3 6-56,4-11-232,-4 4 224,0 1-24,0 6-8,4-11-192,-4 4 200,0 1-39,-1 6-9,0-8-56,5-3-96,-6 4 112,1 1-8,0 0 16,-1 1-24,6-6-96,-5 5 48,0-1 8,-1 0 0,1 0-24,5-4-32,-5 4 64,-1-1-56,1-1 16,0 1 8,5-3-32,-4 3-24,0-1 24,0 0-32,0-1-32,4-1 64,-4 1-40,0 1-40,0-1-56,0 0-120,4-1 256,-3 2-521,0-1-231,1 0-240,0-1-208,2 0 1200,-1 0-1280,0 0-89,-1 0-15,1 0 8,1 0 1376,0-2-1241,0-1-47,0 0-1280,0 3 2568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5:37.920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38 15 2896,'0'0'0,"2"-2"312,-2 2-88,0 0-16,0 0-208,0 0 264,0 0-528,0 0 832,0 0-232,0 1 41,0 0-25,0-1-352,0 2 360,0-1-32,-1 0-24,1 2-24,0-3-280,0 3 248,0-1 0,0 1-8,0 1 24,0-4-264,0 4 272,0 1 48,0 6 32,0-7 16,0-4-368,0 5 408,0 7-15,0-6-33,0 7-24,0-13-336,0 12 272,-1 0-16,1 1-40,0 1-48,0-14-168,-2 13 152,1 0-40,0 1-16,-1-1 0,2-13-96,-1 13 96,0 0-56,1 1-16,0-1-24,0-13 0,-2 13 0,2-1 16,0 0 0,0-1 24,0-11-40,0 11 24,0-1-24,0-4 8,0 7 0,0-13-8,0 4 0,0 8 0,0-8 8,0 0 16,0-4-24,0 5 8,0 1 32,0-2-32,0 0 24,0-4-32,0 4 16,0-3 0,0 0 8,-1 1-24,1-2 0,-1 1 16,1-1 0,-2 0-16,1 0 8,1 0-8,-1-3 8,-1 1-8,1-2 8,0 0-8,1 4 0,-2-11-8,1 8 8,0-7-8,-1 7-32,2 3 40,-1-13 0,0 9 0,-1-11-8,1 11 24,1 4-16,-1-16 8,1 5-16,0 1 8,-2-1-16,2 11 16,-1-11-16,0 1 32,1-1-32,-2 0 32,2 11-16,0-10 0,0-1-16,0 0 40,0 1-8,0 10-16,0-11 0,0 1 16,0-1-16,0 7-24,0 4 24,0-15 24,0 11-24,0-10 0,0 10 8,0 4-8,0-15 8,0 11 0,3-9-16,-3 9 8,0 4 0,3-12-8,-1 9 8,1-8 8,0 9-16,-3 2 8,2-11 8,1 8-8,0-1 0,-1 0-8,-2 4 8,4-4 8,0 2-8,0-1 0,7 0 8,-11 3-8,3-2-16,-1 2 24,2-3-8,7 3 0,-11 0 0,3-3 16,1 3-32,0-2 24,6 2 0,-10 0-8,3 0 0,1 0 16,0 0-32,7 0 32,-11 0-16,2 0 16,2 0-8,0 0-8,7 0 0,-11 0 0,3 0 16,1 0-40,0 0 32,6 1 24,-10-1-32,0 1 16,4 2 40,0 0 0,0-1 16,-4-2-72,4 3 56,-1 1 24,0 0 8,-1 1 0,-2-5-88,0 6 96,3-1 0,-3 6-16,0-7-8,0-4-72,-1 10 72,-1-6-24,-2 8 8,0-8-24,4-4-32,-4 12-16,0-8 40,0 8-32,0-8 24,4-4-16,-5 12 40,0-8-24,-1 8 8,1-8-24,5-4 0,-5 6-24,-1 4 32,2-6-32,0 0 24,4-4 0,-4 6-16,0-1 16,0-1 0,0 0-8,4-4 8,-2 4 0,-1 0-16,0-2 16,2 1-16,1-3 16,-1 3-40,-1-2-8,1 0 24,0 1-8,1-2 32,-2 1 32,2 0-32,0 1 0,0-1-16,0-1 16,0 1 24,0 1 16,0-1-40,0 0 48,0-1-48,0 2 32,3 0 0,0 1 16,-1 0 48,-2-3-96,3 4 152,0 0 40,-1 0 25,1 1-33,-3-5-184,3 11 104,-1-7 16,1 8-8,0-8-32,-3-4-80,2 12 64,2-7-24,-1 8-40,1-7 32,-4-6-32,3 13 32,-1-9-40,1 8 24,0-8-32,-3-4 16,2 12-16,1-8-16,0 8-48,-1-8-64,-2-4 144,3 5-392,0 6-225,-1-7-327,1 0-392,-3-4 1336,3 5-1640,-1 1-281,-2-2 25,3-2-345,-3-2 2241,3 3-3008,-3-3 3008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8T11:46:38.328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55 0 1696,'0'0'0,"0"0"368,0 0-80,0 0-288,0 0 280,0 0 48,0 0 48,0 0-8,0 0-1720,0 0 3088,0 0-1344,0 0 1,0 0 15,0 0-3337,0 0 6258,0 0-2945,-1 0-16,0 0-16,1 0-352,-2 0 336,1 0-16,0 0-8,-1 2-8,2-2-304,-1 2 336,0 2 16,-1 0 16,1 0 41,1-4-409,-1 4 376,-1 0-24,1 0 0,0 7-64,1-11-288,-3 4 288,0 1-48,1 9-40,-1-9-24,3-5-176,-3 13 112,1-7 8,-1 7-24,0-2 8,3-11-104,-2 10 72,-1 2-16,2 0 32,-1 0-80,2-12-8,-1 12 72,0 0-24,-1 0-24,1 0 16,1-12-40,-1 11 0,1-1 0,0 1-32,0 0 40,0-11-8,0 10-16,0-4 24,4 7 8,0-8 0,-4-5-16,4 12 0,0-8-16,6 7 16,-7-8 0,-3-3 0,11 4 16,-9 1-16,9-1-32,-8 0 32,-3-4 0,10 3-16,-7-2 24,9 0 8,-8 1-16,-4-2 0,11 0 32,-9 0-32,9 0 16,-8-3 0,-3 3-16,10-4 0,-7 0 0,8 0 0,-9-7 0,-2 11 0,11-2 8,-8-9-8,7 7-8,-7-8-8,-3 12 16,10-4 24,-7-11-24,1 11 0,7-10-8,-11 14 8,2-4 0,2-11 0,0 11 8,0-11-8,-4 15 0,4-4-8,0-10 16,0 10-16,-1-10-8,-3 14 16,3-4 40,-1-8-16,1 8-8,-3-8 16,0 12-32,3-2-16,-3-9 0,0 8 8,0-7-8,0 10 16,0-3-64,0-1-32,0-6-72,-2 7-136,2 3 304,-1-4-360,0 0-136,-1 0-88,1 0-72,1 4 656,-3-4-745,2 0-63,0 0-72,-1 0-32,2 4 912,-1-4-976,0 0-17,-1 1 17,1 1 152,1 2 824,-1 0-2400,1 0 2400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70458ae40_3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3370458ae40_3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70458ae40_3_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370458ae40_3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70458ae40_3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370458ae40_3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70458ae40_3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370458ae40_3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70458ae40_3_5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370458ae40_3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70458ae4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70458ae40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Requirements engineering is iterative. You might move back and forth between these steps as you discover new information or refine existing requirements.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70458ae40_3_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370458ae40_3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70458ae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70458ae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70458ae40_3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370458ae40_3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70458ae40_3_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370458ae40_3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70458ae4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70458ae4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70458ae4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370458ae4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refines raw requirements into a structured form.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70458ae40_3_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370458ae40_3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70458ae40_3_1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3370458ae40_3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70458ae4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70458ae4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70458ae40_3_9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370458ae40_3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70458ae40_3_10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370458ae40_3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70458ae40_3_10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370458ae40_3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70458ae40_3_10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370458ae40_3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70458ae40_3_10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370458ae40_3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70458ae40_3_10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370458ae40_3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70458ae4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70458ae4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70458ae40_3_10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3370458ae40_3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70458ae40_3_10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370458ae40_3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70458ae4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70458ae4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71cc086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71cc086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70458ae40_3_10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370458ae40_3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70458ae4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70458ae4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70458ae40_3_1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3370458ae40_3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70458ae40_3_1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3370458ae40_3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70458ae40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engineering is the process of studying the problem and the stakeholder needs to build a requirements specification that will guide the product development.</a:t>
            </a:r>
            <a:endParaRPr/>
          </a:p>
        </p:txBody>
      </p:sp>
      <p:sp>
        <p:nvSpPr>
          <p:cNvPr id="100" name="Google Shape;100;g3370458ae40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70458ae40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70458ae40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Good requirements prevent miscommunication and costly design changes late in development.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also help keep the project focused on the customer’s needs and ensure that testing aligns with those needs.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70458ae40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370458ae4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70458ae4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70458ae4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capture the “what.” Non-functional requirements describe the “how well,”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70458ae40_3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370458ae40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70458ae40_3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370458ae40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Barlow"/>
              <a:buNone/>
              <a:defRPr sz="40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Barlow Light"/>
              <a:buNone/>
              <a:defRPr sz="28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785256" y="273844"/>
            <a:ext cx="6730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  <a:defRPr sz="28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785254" y="1028701"/>
            <a:ext cx="6730200" cy="3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  <a:defRPr sz="200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28650" y="102393"/>
            <a:ext cx="37911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4572000" y="437606"/>
            <a:ext cx="3942300" cy="425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9840" y="1359017"/>
            <a:ext cx="3791100" cy="3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66058" y="273845"/>
            <a:ext cx="7949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286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46291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488290"/>
            <a:ext cx="3886200" cy="4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629150" y="488290"/>
            <a:ext cx="3886200" cy="4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785254" y="1282304"/>
            <a:ext cx="67254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785256" y="3442098"/>
            <a:ext cx="6725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300"/>
              </a:spcBef>
              <a:spcAft>
                <a:spcPts val="0"/>
              </a:spcAft>
              <a:buSzPts val="1600"/>
              <a:buChar char="一"/>
              <a:defRPr sz="1600"/>
            </a:lvl1pPr>
            <a:lvl2pPr marL="914400" lvl="1" indent="-317500">
              <a:spcBef>
                <a:spcPts val="100"/>
              </a:spcBef>
              <a:spcAft>
                <a:spcPts val="0"/>
              </a:spcAft>
              <a:buClr>
                <a:srgbClr val="CBE3DA"/>
              </a:buClr>
              <a:buSzPts val="1400"/>
              <a:buChar char="○"/>
              <a:defRPr sz="14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Barlow Medium"/>
              <a:buNone/>
              <a:defRPr sz="2800">
                <a:solidFill>
                  <a:srgbClr val="6EDEBF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9125" y="1152475"/>
            <a:ext cx="8213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6EDEBF"/>
              </a:buClr>
              <a:buSzPts val="1800"/>
              <a:buFont typeface="Nunito"/>
              <a:buChar char="●"/>
              <a:defRPr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 /><Relationship Id="rId13" Type="http://schemas.openxmlformats.org/officeDocument/2006/relationships/image" Target="../media/image16.png" /><Relationship Id="rId18" Type="http://schemas.openxmlformats.org/officeDocument/2006/relationships/customXml" Target="../ink/ink8.xml" /><Relationship Id="rId26" Type="http://schemas.openxmlformats.org/officeDocument/2006/relationships/customXml" Target="../ink/ink12.xml" /><Relationship Id="rId3" Type="http://schemas.openxmlformats.org/officeDocument/2006/relationships/image" Target="../media/image11.png" /><Relationship Id="rId21" Type="http://schemas.openxmlformats.org/officeDocument/2006/relationships/image" Target="../media/image20.png" /><Relationship Id="rId34" Type="http://schemas.openxmlformats.org/officeDocument/2006/relationships/customXml" Target="../ink/ink16.xml" /><Relationship Id="rId7" Type="http://schemas.openxmlformats.org/officeDocument/2006/relationships/image" Target="../media/image13.png" /><Relationship Id="rId12" Type="http://schemas.openxmlformats.org/officeDocument/2006/relationships/customXml" Target="../ink/ink5.xml" /><Relationship Id="rId17" Type="http://schemas.openxmlformats.org/officeDocument/2006/relationships/image" Target="../media/image18.png" /><Relationship Id="rId25" Type="http://schemas.openxmlformats.org/officeDocument/2006/relationships/image" Target="../media/image22.png" /><Relationship Id="rId33" Type="http://schemas.openxmlformats.org/officeDocument/2006/relationships/image" Target="../media/image26.png" /><Relationship Id="rId2" Type="http://schemas.openxmlformats.org/officeDocument/2006/relationships/notesSlide" Target="../notesSlides/notesSlide13.xml" /><Relationship Id="rId16" Type="http://schemas.openxmlformats.org/officeDocument/2006/relationships/customXml" Target="../ink/ink7.xml" /><Relationship Id="rId20" Type="http://schemas.openxmlformats.org/officeDocument/2006/relationships/customXml" Target="../ink/ink9.xml" /><Relationship Id="rId29" Type="http://schemas.openxmlformats.org/officeDocument/2006/relationships/image" Target="../media/image24.png" /><Relationship Id="rId1" Type="http://schemas.openxmlformats.org/officeDocument/2006/relationships/slideLayout" Target="../slideLayouts/slideLayout5.xml" /><Relationship Id="rId6" Type="http://schemas.openxmlformats.org/officeDocument/2006/relationships/customXml" Target="../ink/ink2.xml" /><Relationship Id="rId11" Type="http://schemas.openxmlformats.org/officeDocument/2006/relationships/image" Target="../media/image15.png" /><Relationship Id="rId24" Type="http://schemas.openxmlformats.org/officeDocument/2006/relationships/customXml" Target="../ink/ink11.xml" /><Relationship Id="rId32" Type="http://schemas.openxmlformats.org/officeDocument/2006/relationships/customXml" Target="../ink/ink15.xml" /><Relationship Id="rId37" Type="http://schemas.openxmlformats.org/officeDocument/2006/relationships/image" Target="../media/image28.png" /><Relationship Id="rId5" Type="http://schemas.openxmlformats.org/officeDocument/2006/relationships/image" Target="../media/image12.png" /><Relationship Id="rId15" Type="http://schemas.openxmlformats.org/officeDocument/2006/relationships/image" Target="../media/image17.png" /><Relationship Id="rId23" Type="http://schemas.openxmlformats.org/officeDocument/2006/relationships/image" Target="../media/image21.png" /><Relationship Id="rId28" Type="http://schemas.openxmlformats.org/officeDocument/2006/relationships/customXml" Target="../ink/ink13.xml" /><Relationship Id="rId36" Type="http://schemas.openxmlformats.org/officeDocument/2006/relationships/customXml" Target="../ink/ink17.xml" /><Relationship Id="rId10" Type="http://schemas.openxmlformats.org/officeDocument/2006/relationships/customXml" Target="../ink/ink4.xml" /><Relationship Id="rId19" Type="http://schemas.openxmlformats.org/officeDocument/2006/relationships/image" Target="../media/image19.png" /><Relationship Id="rId31" Type="http://schemas.openxmlformats.org/officeDocument/2006/relationships/image" Target="../media/image25.png" /><Relationship Id="rId4" Type="http://schemas.openxmlformats.org/officeDocument/2006/relationships/customXml" Target="../ink/ink1.xml" /><Relationship Id="rId9" Type="http://schemas.openxmlformats.org/officeDocument/2006/relationships/image" Target="../media/image14.png" /><Relationship Id="rId14" Type="http://schemas.openxmlformats.org/officeDocument/2006/relationships/customXml" Target="../ink/ink6.xml" /><Relationship Id="rId22" Type="http://schemas.openxmlformats.org/officeDocument/2006/relationships/customXml" Target="../ink/ink10.xml" /><Relationship Id="rId27" Type="http://schemas.openxmlformats.org/officeDocument/2006/relationships/image" Target="../media/image23.png" /><Relationship Id="rId30" Type="http://schemas.openxmlformats.org/officeDocument/2006/relationships/customXml" Target="../ink/ink14.xml" /><Relationship Id="rId35" Type="http://schemas.openxmlformats.org/officeDocument/2006/relationships/image" Target="../media/image2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3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.ua.pt/ico/OpenUp/OpenUP_v1514/" TargetMode="Externa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34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6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3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0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5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72089.html" TargetMode="Externa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2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.ua.pt/ico/OpenUp/OpenUP_v1514/" TargetMode="Externa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3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1.xml" /><Relationship Id="rId5" Type="http://schemas.openxmlformats.org/officeDocument/2006/relationships/hyperlink" Target="https://docs.google.com/document/d/1NXo4ZjZCzx3igJvZxWW37pchQEkZ9nL12IaivOO_Q54/edit?usp=sharing" TargetMode="External" /><Relationship Id="rId4" Type="http://schemas.openxmlformats.org/officeDocument/2006/relationships/image" Target="../media/image47.png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software-requirements-3rd/9780735679658/apd.html#use_cases" TargetMode="External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48.png" /><Relationship Id="rId4" Type="http://schemas.openxmlformats.org/officeDocument/2006/relationships/hyperlink" Target="https://learning.oreilly.com/library/view/software-requirements-3rd/9780735679658/apd.html#software_requirements_specification" TargetMode="Externa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3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30.png" /><Relationship Id="rId4" Type="http://schemas.openxmlformats.org/officeDocument/2006/relationships/image" Target="../media/image5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.jpg" /><Relationship Id="rId4" Type="http://schemas.openxmlformats.org/officeDocument/2006/relationships/image" Target="../media/image7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 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Determinação de requisitos (parte 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Requisitos: levantamento e análise com casos de utilização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v2025/02/18, ico@ua.pt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200315" y="4054418"/>
            <a:ext cx="2650800" cy="954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Adapted from: Dennis et al, “</a:t>
            </a:r>
            <a:r>
              <a:rPr lang="en" sz="1400" i="1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Systems Analysis and Design: An Object Oriented Approach with UML</a:t>
            </a: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”, 5th ed.</a:t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1087" y="0"/>
            <a:ext cx="4982893" cy="54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7036375" y="3089452"/>
            <a:ext cx="1922400" cy="694800"/>
          </a:xfrm>
          <a:prstGeom prst="wedgeRoundRectCallout">
            <a:avLst>
              <a:gd name="adj1" fmla="val -89082"/>
              <a:gd name="adj2" fmla="val -18049"/>
              <a:gd name="adj3" fmla="val 16667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Agrupamento do RF depende do problema específico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767325" y="1708854"/>
            <a:ext cx="2247300" cy="1440300"/>
          </a:xfrm>
          <a:prstGeom prst="wedgeRoundRectCallout">
            <a:avLst>
              <a:gd name="adj1" fmla="val 70882"/>
              <a:gd name="adj2" fmla="val -110259"/>
              <a:gd name="adj3" fmla="val 16667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Categorias comuns:</a:t>
            </a:r>
            <a:endParaRPr>
              <a:solidFill>
                <a:schemeClr val="dk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Usabilidade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Desempenho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Segurança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Compatibilidade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…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parcial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O que pode estar envolvido no "desempenho" (atributo de qualidade)?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333380"/>
            <a:ext cx="6105324" cy="2513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628650" y="4087994"/>
            <a:ext cx="2008200" cy="307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Credit: Wiegers ‘13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7500"/>
              <a:buFont typeface="Noto Sans"/>
              <a:buNone/>
            </a:pPr>
            <a:r>
              <a:rPr lang="en"/>
              <a:t>FURPS: categorias "clássicas“ para os requisitos</a:t>
            </a:r>
            <a:endParaRPr/>
          </a:p>
        </p:txBody>
      </p:sp>
      <p:grpSp>
        <p:nvGrpSpPr>
          <p:cNvPr id="175" name="Google Shape;175;p29"/>
          <p:cNvGrpSpPr/>
          <p:nvPr/>
        </p:nvGrpSpPr>
        <p:grpSpPr>
          <a:xfrm>
            <a:off x="403287" y="1031750"/>
            <a:ext cx="8332172" cy="3885375"/>
            <a:chOff x="295392" y="2305"/>
            <a:chExt cx="8141657" cy="5242713"/>
          </a:xfrm>
        </p:grpSpPr>
        <p:sp>
          <p:nvSpPr>
            <p:cNvPr id="176" name="Google Shape;176;p29"/>
            <p:cNvSpPr/>
            <p:nvPr/>
          </p:nvSpPr>
          <p:spPr>
            <a:xfrm rot="5400000">
              <a:off x="5224042" y="-2280824"/>
              <a:ext cx="806700" cy="5574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BE2DA">
                <a:alpha val="89800"/>
              </a:srgbClr>
            </a:solidFill>
            <a:ln w="12700" cap="flat" cmpd="sng">
              <a:solidFill>
                <a:srgbClr val="CBE2D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 txBox="1"/>
            <p:nvPr/>
          </p:nvSpPr>
          <p:spPr>
            <a:xfrm>
              <a:off x="2840239" y="142498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 avaliado através da apreciação do conjunto de capacidades funcionais do programa. </a:t>
              </a:r>
              <a:endParaRPr sz="14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295392" y="2305"/>
              <a:ext cx="2544900" cy="1008300"/>
            </a:xfrm>
            <a:prstGeom prst="roundRect">
              <a:avLst>
                <a:gd name="adj" fmla="val 16667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344608" y="51521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Functionality</a:t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 rot="5400000">
              <a:off x="5246399" y="-1222221"/>
              <a:ext cx="806700" cy="5574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BE2DA">
                <a:alpha val="89800"/>
              </a:srgbClr>
            </a:solidFill>
            <a:ln w="12700" cap="flat" cmpd="sng">
              <a:solidFill>
                <a:srgbClr val="CBE2D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 txBox="1"/>
            <p:nvPr/>
          </p:nvSpPr>
          <p:spPr>
            <a:xfrm>
              <a:off x="2862596" y="1201101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avaliados considerando factores humanos, estética geral, consistência, e documentação.</a:t>
              </a:r>
              <a:endParaRPr sz="14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295392" y="1060909"/>
              <a:ext cx="2544900" cy="1008300"/>
            </a:xfrm>
            <a:prstGeom prst="roundRect">
              <a:avLst>
                <a:gd name="adj" fmla="val 16667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 txBox="1"/>
            <p:nvPr/>
          </p:nvSpPr>
          <p:spPr>
            <a:xfrm>
              <a:off x="344608" y="1110125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Usability</a:t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 rot="5400000">
              <a:off x="5246399" y="-163618"/>
              <a:ext cx="806700" cy="5574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BE2DA">
                <a:alpha val="89800"/>
              </a:srgbClr>
            </a:solidFill>
            <a:ln w="12700" cap="flat" cmpd="sng">
              <a:solidFill>
                <a:srgbClr val="CBE2D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 txBox="1"/>
            <p:nvPr/>
          </p:nvSpPr>
          <p:spPr>
            <a:xfrm>
              <a:off x="2862596" y="2259704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frequência e gravidade das falhas, da exactidão dos resultados de saída, do tempo médio até à falha (MTTF), da capacidade de recuperação das falhas</a:t>
              </a:r>
              <a:endParaRPr sz="14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295392" y="2119512"/>
              <a:ext cx="2544900" cy="1008300"/>
            </a:xfrm>
            <a:prstGeom prst="roundRect">
              <a:avLst>
                <a:gd name="adj" fmla="val 16667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 txBox="1"/>
            <p:nvPr/>
          </p:nvSpPr>
          <p:spPr>
            <a:xfrm>
              <a:off x="344608" y="2168728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Reliability</a:t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 rot="5400000">
              <a:off x="5246399" y="894984"/>
              <a:ext cx="806700" cy="5574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BE2DA">
                <a:alpha val="89800"/>
              </a:srgbClr>
            </a:solidFill>
            <a:ln w="12700" cap="flat" cmpd="sng">
              <a:solidFill>
                <a:srgbClr val="CBE2D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 txBox="1"/>
            <p:nvPr/>
          </p:nvSpPr>
          <p:spPr>
            <a:xfrm>
              <a:off x="2862596" y="3318307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medida utilizando velocidade de processamento, tempo de resposta, consumo de recursos, rendimento e eficiência.</a:t>
              </a:r>
              <a:endParaRPr sz="14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295392" y="3212152"/>
              <a:ext cx="2544900" cy="1008300"/>
            </a:xfrm>
            <a:prstGeom prst="roundRect">
              <a:avLst>
                <a:gd name="adj" fmla="val 16667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 txBox="1"/>
            <p:nvPr/>
          </p:nvSpPr>
          <p:spPr>
            <a:xfrm>
              <a:off x="344608" y="3261368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Performance</a:t>
              </a: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 rot="5400000">
              <a:off x="5246399" y="1953588"/>
              <a:ext cx="806700" cy="5574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BE2DA">
                <a:alpha val="89800"/>
              </a:srgbClr>
            </a:solidFill>
            <a:ln w="12700" cap="flat" cmpd="sng">
              <a:solidFill>
                <a:srgbClr val="CBE2D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 txBox="1"/>
            <p:nvPr/>
          </p:nvSpPr>
          <p:spPr>
            <a:xfrm>
              <a:off x="2862596" y="4376911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"/>
                <a:buChar char="•"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combina capacidade de extensão, capacidade de </a:t>
              </a:r>
              <a:r>
                <a:rPr lang="en" sz="1200" b="1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adaptação e de manutenção</a:t>
              </a:r>
              <a:r>
                <a:rPr lang="en" sz="12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 e, além disso, compatibilidade, facilidade de configuração, facilidade de instalação e facilidade de </a:t>
              </a:r>
              <a:r>
                <a:rPr lang="en" sz="12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teste</a:t>
              </a:r>
              <a:r>
                <a:rPr lang="en" sz="1200" b="0" i="0" u="none" strike="noStrike" cap="non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.</a:t>
              </a:r>
              <a:endParaRPr sz="1200" b="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295392" y="4236718"/>
              <a:ext cx="2544900" cy="1008300"/>
            </a:xfrm>
            <a:prstGeom prst="roundRect">
              <a:avLst>
                <a:gd name="adj" fmla="val 16667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344608" y="4285934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Supportability</a:t>
              </a:r>
              <a:endParaRPr/>
            </a:p>
          </p:txBody>
        </p:sp>
      </p:grp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ftr" idx="11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/>
          </a:p>
        </p:txBody>
      </p:sp>
      <p:pic>
        <p:nvPicPr>
          <p:cNvPr id="203" name="Google Shape;203;p30" descr="https://lh4.googleusercontent.com/PLBW521Rz87omz97fd_I0XI7bzqpZvktWzLdPEGSqkaUXbW7pa6WY0x9euyEHU84nwSxcUMiOanaeF6_4J-GuVKQZdZgr3oWWclstkp--Op7On-jLVMS7YAvLx-jtHcI3dyRvYI"/>
          <p:cNvPicPr preferRelativeResize="0"/>
          <p:nvPr/>
        </p:nvPicPr>
        <p:blipFill rotWithShape="1">
          <a:blip r:embed="rId3">
            <a:alphaModFix/>
          </a:blip>
          <a:srcRect r="19852"/>
          <a:stretch/>
        </p:blipFill>
        <p:spPr>
          <a:xfrm>
            <a:off x="1550354" y="0"/>
            <a:ext cx="6741299" cy="67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CAED5946-FCAA-F8BF-CD74-519088BB8528}"/>
                  </a:ext>
                </a:extLst>
              </p14:cNvPr>
              <p14:cNvContentPartPr/>
              <p14:nvPr/>
            </p14:nvContentPartPr>
            <p14:xfrm>
              <a:off x="6064504" y="1276186"/>
              <a:ext cx="91440" cy="154440"/>
            </p14:xfrm>
          </p:contentPart>
        </mc:Choice>
        <mc:Fallback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CAED5946-FCAA-F8BF-CD74-519088BB85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5864" y="1267546"/>
                <a:ext cx="109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F2AF7C3-F4AE-B793-FAA0-BAC9F03FB2B1}"/>
                  </a:ext>
                </a:extLst>
              </p14:cNvPr>
              <p14:cNvContentPartPr/>
              <p14:nvPr/>
            </p14:nvContentPartPr>
            <p14:xfrm>
              <a:off x="7736344" y="1857946"/>
              <a:ext cx="95760" cy="115920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F2AF7C3-F4AE-B793-FAA0-BAC9F03FB2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7704" y="1849306"/>
                <a:ext cx="113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3F67D341-55FF-F182-26BB-796A2D8A7DDA}"/>
                  </a:ext>
                </a:extLst>
              </p14:cNvPr>
              <p14:cNvContentPartPr/>
              <p14:nvPr/>
            </p14:nvContentPartPr>
            <p14:xfrm>
              <a:off x="6579304" y="1505866"/>
              <a:ext cx="67680" cy="11592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3F67D341-55FF-F182-26BB-796A2D8A7D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0304" y="1497226"/>
                <a:ext cx="85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BC17B0E0-1A4E-F606-D232-1E5B2B867B67}"/>
                  </a:ext>
                </a:extLst>
              </p14:cNvPr>
              <p14:cNvContentPartPr/>
              <p14:nvPr/>
            </p14:nvContentPartPr>
            <p14:xfrm>
              <a:off x="3665824" y="63706"/>
              <a:ext cx="529200" cy="171000"/>
            </p14:xfrm>
          </p:contentPart>
        </mc:Choice>
        <mc:Fallback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BC17B0E0-1A4E-F606-D232-1E5B2B867B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6824" y="55066"/>
                <a:ext cx="546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39BDB8C0-00E9-D58E-FEAE-896A9B9C4DF5}"/>
                  </a:ext>
                </a:extLst>
              </p14:cNvPr>
              <p14:cNvContentPartPr/>
              <p14:nvPr/>
            </p14:nvContentPartPr>
            <p14:xfrm>
              <a:off x="4260904" y="91066"/>
              <a:ext cx="69480" cy="163080"/>
            </p14:xfrm>
          </p:contentPart>
        </mc:Choice>
        <mc:Fallback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39BDB8C0-00E9-D58E-FEAE-896A9B9C4D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1904" y="82426"/>
                <a:ext cx="87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50AEE74A-6965-D72A-98FD-C021F498910A}"/>
                  </a:ext>
                </a:extLst>
              </p14:cNvPr>
              <p14:cNvContentPartPr/>
              <p14:nvPr/>
            </p14:nvContentPartPr>
            <p14:xfrm>
              <a:off x="7897984" y="2261866"/>
              <a:ext cx="104040" cy="118440"/>
            </p14:xfrm>
          </p:contentPart>
        </mc:Choice>
        <mc:Fallback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50AEE74A-6965-D72A-98FD-C021F49891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89344" y="2252866"/>
                <a:ext cx="121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BBCF355B-F0E4-90A0-F7BF-2571A0FCCF76}"/>
                  </a:ext>
                </a:extLst>
              </p14:cNvPr>
              <p14:cNvContentPartPr/>
              <p14:nvPr/>
            </p14:nvContentPartPr>
            <p14:xfrm>
              <a:off x="7966744" y="2439346"/>
              <a:ext cx="61920" cy="155880"/>
            </p14:xfrm>
          </p:contentPart>
        </mc:Choice>
        <mc:Fallback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BBCF355B-F0E4-90A0-F7BF-2571A0FCCF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7744" y="2430346"/>
                <a:ext cx="79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1B0AC049-C68A-9A40-3FC8-63D134607D54}"/>
                  </a:ext>
                </a:extLst>
              </p14:cNvPr>
              <p14:cNvContentPartPr/>
              <p14:nvPr/>
            </p14:nvContentPartPr>
            <p14:xfrm>
              <a:off x="3467104" y="2835346"/>
              <a:ext cx="64800" cy="15228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1B0AC049-C68A-9A40-3FC8-63D134607D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8104" y="2826706"/>
                <a:ext cx="824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9414924F-8002-FE7F-3B9C-ED50E00FAC87}"/>
                  </a:ext>
                </a:extLst>
              </p14:cNvPr>
              <p14:cNvContentPartPr/>
              <p14:nvPr/>
            </p14:nvContentPartPr>
            <p14:xfrm>
              <a:off x="5959024" y="3429706"/>
              <a:ext cx="84240" cy="120600"/>
            </p14:xfrm>
          </p:contentPart>
        </mc:Choice>
        <mc:Fallback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9414924F-8002-FE7F-3B9C-ED50E00FAC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50384" y="3420706"/>
                <a:ext cx="101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58C558FA-C7E4-42AB-3074-2A413E781E2A}"/>
                  </a:ext>
                </a:extLst>
              </p14:cNvPr>
              <p14:cNvContentPartPr/>
              <p14:nvPr/>
            </p14:nvContentPartPr>
            <p14:xfrm>
              <a:off x="8000584" y="3613666"/>
              <a:ext cx="93240" cy="130320"/>
            </p14:xfrm>
          </p:contentPart>
        </mc:Choice>
        <mc:Fallback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58C558FA-C7E4-42AB-3074-2A413E781E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1944" y="3605026"/>
                <a:ext cx="1108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96F97BBA-44F9-D78D-9244-BE5B6FECBA18}"/>
                  </a:ext>
                </a:extLst>
              </p14:cNvPr>
              <p14:cNvContentPartPr/>
              <p14:nvPr/>
            </p14:nvContentPartPr>
            <p14:xfrm>
              <a:off x="6391744" y="3841546"/>
              <a:ext cx="102960" cy="123120"/>
            </p14:xfrm>
          </p:contentPart>
        </mc:Choice>
        <mc:Fallback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96F97BBA-44F9-D78D-9244-BE5B6FECBA1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82744" y="3832906"/>
                <a:ext cx="120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B27A4CBD-F7FA-E250-11EA-B98B0BA8775D}"/>
                  </a:ext>
                </a:extLst>
              </p14:cNvPr>
              <p14:cNvContentPartPr/>
              <p14:nvPr/>
            </p14:nvContentPartPr>
            <p14:xfrm>
              <a:off x="2582584" y="4172026"/>
              <a:ext cx="61200" cy="146160"/>
            </p14:xfrm>
          </p:contentPart>
        </mc:Choice>
        <mc:Fallback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B27A4CBD-F7FA-E250-11EA-B98B0BA877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3944" y="4163386"/>
                <a:ext cx="788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B07AB353-4F23-E6D0-91FF-3B2AC187ABE3}"/>
                  </a:ext>
                </a:extLst>
              </p14:cNvPr>
              <p14:cNvContentPartPr/>
              <p14:nvPr/>
            </p14:nvContentPartPr>
            <p14:xfrm>
              <a:off x="6802423" y="4561619"/>
              <a:ext cx="50040" cy="127440"/>
            </p14:xfrm>
          </p:contentPart>
        </mc:Choice>
        <mc:Fallback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B07AB353-4F23-E6D0-91FF-3B2AC187ABE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93783" y="4552619"/>
                <a:ext cx="67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89A37BAF-7AEC-4F29-BEBC-4502D8B53EFF}"/>
                  </a:ext>
                </a:extLst>
              </p14:cNvPr>
              <p14:cNvContentPartPr/>
              <p14:nvPr/>
            </p14:nvContentPartPr>
            <p14:xfrm>
              <a:off x="6140743" y="4964819"/>
              <a:ext cx="105120" cy="126000"/>
            </p14:xfrm>
          </p:contentPart>
        </mc:Choice>
        <mc:Fallback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89A37BAF-7AEC-4F29-BEBC-4502D8B53E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1743" y="4955819"/>
                <a:ext cx="122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79BB837F-39CC-7662-A567-685F6944256D}"/>
                  </a:ext>
                </a:extLst>
              </p14:cNvPr>
              <p14:cNvContentPartPr/>
              <p14:nvPr/>
            </p14:nvContentPartPr>
            <p14:xfrm>
              <a:off x="5607583" y="3208853"/>
              <a:ext cx="51480" cy="145800"/>
            </p14:xfrm>
          </p:contentPart>
        </mc:Choice>
        <mc:Fallback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79BB837F-39CC-7662-A567-685F694425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98583" y="3199853"/>
                <a:ext cx="691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E3B81D59-3FA2-7C6A-3C57-B4D1ED9957BA}"/>
                  </a:ext>
                </a:extLst>
              </p14:cNvPr>
              <p14:cNvContentPartPr/>
              <p14:nvPr/>
            </p14:nvContentPartPr>
            <p14:xfrm>
              <a:off x="5673823" y="1065773"/>
              <a:ext cx="84960" cy="153000"/>
            </p14:xfrm>
          </p:contentPart>
        </mc:Choice>
        <mc:Fallback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E3B81D59-3FA2-7C6A-3C57-B4D1ED9957B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4823" y="1056773"/>
                <a:ext cx="102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C96DF053-BAF5-AC27-7BD4-30FE68D47039}"/>
                  </a:ext>
                </a:extLst>
              </p14:cNvPr>
              <p14:cNvContentPartPr/>
              <p14:nvPr/>
            </p14:nvContentPartPr>
            <p14:xfrm>
              <a:off x="8090863" y="2043173"/>
              <a:ext cx="73080" cy="117720"/>
            </p14:xfrm>
          </p:contentPart>
        </mc:Choice>
        <mc:Fallback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C96DF053-BAF5-AC27-7BD4-30FE68D470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2223" y="2034173"/>
                <a:ext cx="90720" cy="13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628650" y="366217"/>
            <a:ext cx="38862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2"/>
          </p:nvPr>
        </p:nvSpPr>
        <p:spPr>
          <a:xfrm>
            <a:off x="4629150" y="366217"/>
            <a:ext cx="38862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11111"/>
              <a:buNone/>
            </a:pPr>
            <a:r>
              <a:rPr lang="en"/>
              <a:t>A importância relativa dos diferentes atributos de qualidade depende do projeto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Loja on-line 🡪 muitas sessões em simultâneo, transações seguras,…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App Dialer (telefonar) 🡪 uso intuitivo, comunicação clara do estado da chamada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Homebanking 🡪 segurança, disponibilidade,…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Explorar: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- Wiegers, chap. 14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162" y="1707581"/>
            <a:ext cx="1766311" cy="262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 descr="Icon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284" y="1054001"/>
            <a:ext cx="1036095" cy="116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Eng.a de requisitos como um processo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2580" algn="l" rtl="0">
              <a:spcBef>
                <a:spcPts val="30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Levantamento (</a:t>
            </a:r>
            <a:r>
              <a:rPr lang="en" i="1"/>
              <a:t>Elicitation</a:t>
            </a:r>
            <a:r>
              <a:rPr lang="en"/>
              <a:t>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Recolha de requisitos junto dos intervenientes.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Análise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Refinar, priorizar e esclarecer os requisitos.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Especificação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Documentar e organizar os requisitos de forma estruturada.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Validação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Assegurar que os requisitos estão completos e alinhados com as necessidades dos </a:t>
            </a:r>
            <a:r>
              <a:rPr lang="en" i="1"/>
              <a:t>stakeholders</a:t>
            </a:r>
            <a:r>
              <a:rPr lang="en"/>
              <a:t>.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Gestão dos requisitos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Gerir as alterações e manter a integridade dos requisitos.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450" y="1530675"/>
            <a:ext cx="4419600" cy="208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Quais são as actividades de levantamento dos requisitos?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628650" y="1042988"/>
            <a:ext cx="38862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O núcleo do desenvolvimento de requisitos é a sua identificação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o processo de levantamento das necessidades e restrições dos vários intervenientes para um sistema de software. 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Não é apenas uma questão de transcrever exatamente o que os utilizadores dizem… </a:t>
            </a: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2"/>
          </p:nvPr>
        </p:nvSpPr>
        <p:spPr>
          <a:xfrm>
            <a:off x="4629150" y="1042988"/>
            <a:ext cx="38862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Elicitação é um </a:t>
            </a:r>
            <a:r>
              <a:rPr lang="en">
                <a:highlight>
                  <a:srgbClr val="008080"/>
                </a:highlight>
              </a:rPr>
              <a:t>processo colaborativo e analítico que inclui actividades para recolher, descobrir, extrair e definir requisitos</a:t>
            </a:r>
            <a:r>
              <a:rPr lang="en"/>
              <a:t>.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A elicitação é utilizada para descobrir requisitos focados no negócio + focados no utilizador + funcionais + não-funcionais. </a:t>
            </a:r>
            <a:endParaRPr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ftr" idx="11"/>
          </p:nvPr>
        </p:nvSpPr>
        <p:spPr>
          <a:xfrm>
            <a:off x="628650" y="3575447"/>
            <a:ext cx="5486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781" y="3453020"/>
            <a:ext cx="5092318" cy="158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Entrevistas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Inquéritos e questionários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Workshops de desenho colaborativo  (JAD) / sessões de brainstorming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Observação e estudos etnográficos (imersão no ambiente de trabalho)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Análise de documentos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i="1"/>
              <a:t>Focus groups</a:t>
            </a:r>
            <a:endParaRPr i="1"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Ténicas comuns de levantamento de requisitos 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775" y="304800"/>
            <a:ext cx="254934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4"/>
          <p:cNvCxnSpPr/>
          <p:nvPr/>
        </p:nvCxnSpPr>
        <p:spPr>
          <a:xfrm>
            <a:off x="5978875" y="3906525"/>
            <a:ext cx="791400" cy="141600"/>
          </a:xfrm>
          <a:prstGeom prst="straightConnector1">
            <a:avLst/>
          </a:prstGeom>
          <a:noFill/>
          <a:ln w="38100" cap="flat" cmpd="sng">
            <a:solidFill>
              <a:srgbClr val="FFC629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OpenUP as práticas de requisitos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28650" y="1042988"/>
            <a:ext cx="2982600" cy="3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OpenUP practices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OpenUP</a:t>
            </a:r>
            <a:r>
              <a:rPr lang="en"/>
              <a:t> &gt; Practices &gt; Technical Practices &gt; Shared Vision &gt; Requirements Gathering Techniques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Detalhes disponíveis na documentação do OpenUp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2"/>
          </p:nvPr>
        </p:nvSpPr>
        <p:spPr>
          <a:xfrm>
            <a:off x="46291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9475" y="1042988"/>
            <a:ext cx="6610979" cy="421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6286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46291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014" y="0"/>
            <a:ext cx="6682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 aprendizagem</a:t>
            </a: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Distinguir requisitos funcionais e não funcionais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Enumerar técnicas de recolha de requisitos e argumentar quando usar cada uma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Descrever técnicas de documentação de requisitos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Explicar a relação entre requisitos e casos de utilização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Identificar as atividades e disciplinas relacionadas com  os requisitos no OpenUP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requisitos</a:t>
            </a: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Definição de prioridades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Determinar as caraterísticas de valor elevado versus as caraterísticas facultativas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Negociação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Resolver conflitos entre </a:t>
            </a:r>
            <a:r>
              <a:rPr lang="en" i="1"/>
              <a:t>stakeholders</a:t>
            </a:r>
            <a:endParaRPr i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Modelação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Utilizar diagramas e ferramentas (por exemplo, diagramas da UML)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Ponderação da viabilidade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Avaliar as restrições técnicas, económicas e organizacionais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7"/>
          <p:cNvCxnSpPr/>
          <p:nvPr/>
        </p:nvCxnSpPr>
        <p:spPr>
          <a:xfrm rot="10800000" flipH="1">
            <a:off x="5509050" y="3217775"/>
            <a:ext cx="437700" cy="463500"/>
          </a:xfrm>
          <a:prstGeom prst="straightConnector1">
            <a:avLst/>
          </a:prstGeom>
          <a:noFill/>
          <a:ln w="28575" cap="flat" cmpd="sng">
            <a:solidFill>
              <a:srgbClr val="FFC62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542925" y="333769"/>
            <a:ext cx="8289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" sz="2400" i="1"/>
              <a:t>Seleção</a:t>
            </a:r>
            <a:r>
              <a:rPr lang="en" sz="2400" b="0" i="1"/>
              <a:t> </a:t>
            </a:r>
            <a:r>
              <a:rPr lang="en" sz="2400" b="0"/>
              <a:t>dos requisitos</a:t>
            </a:r>
            <a:endParaRPr sz="2400"/>
          </a:p>
        </p:txBody>
      </p:sp>
      <p:sp>
        <p:nvSpPr>
          <p:cNvPr id="270" name="Google Shape;270;p38"/>
          <p:cNvSpPr/>
          <p:nvPr/>
        </p:nvSpPr>
        <p:spPr>
          <a:xfrm>
            <a:off x="231774" y="789553"/>
            <a:ext cx="8660700" cy="2700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Sistema a construir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419100" y="1113587"/>
            <a:ext cx="6415200" cy="3888600"/>
          </a:xfrm>
          <a:prstGeom prst="rect">
            <a:avLst/>
          </a:prstGeom>
          <a:solidFill>
            <a:srgbClr val="CCECFF">
              <a:alpha val="60000"/>
            </a:srgbClr>
          </a:solidFill>
          <a:ln w="190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Âmbito inicial</a:t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649374" y="4029912"/>
            <a:ext cx="5922900" cy="648000"/>
          </a:xfrm>
          <a:prstGeom prst="rect">
            <a:avLst/>
          </a:prstGeom>
          <a:solidFill>
            <a:srgbClr val="70C8D4">
              <a:alpha val="69800"/>
            </a:srgbClr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supérfluo (desnecessário) 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7020272" y="1113587"/>
            <a:ext cx="1800300" cy="2281200"/>
          </a:xfrm>
          <a:prstGeom prst="rect">
            <a:avLst/>
          </a:prstGeom>
          <a:solidFill>
            <a:srgbClr val="C0D890">
              <a:alpha val="69800"/>
            </a:srgbClr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Requisitos </a:t>
            </a:r>
            <a:b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 falta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696913" y="1221600"/>
            <a:ext cx="5827800" cy="2579100"/>
          </a:xfrm>
          <a:prstGeom prst="rect">
            <a:avLst/>
          </a:prstGeom>
          <a:solidFill>
            <a:srgbClr val="1E8369">
              <a:alpha val="69800"/>
            </a:srgbClr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Requisitos documentados na análise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961990" y="3336881"/>
            <a:ext cx="2625000" cy="421800"/>
          </a:xfrm>
          <a:prstGeom prst="ellipse">
            <a:avLst/>
          </a:prstGeom>
          <a:solidFill>
            <a:srgbClr val="F2F2F2">
              <a:alpha val="69800"/>
            </a:srgbClr>
          </a:soli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Open Sans Light"/>
              <a:buNone/>
            </a:pPr>
            <a:r>
              <a:rPr lang="en" sz="2000">
                <a:solidFill>
                  <a:srgbClr val="C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Inconsistente</a:t>
            </a:r>
            <a:endParaRPr sz="2000" u="none">
              <a:solidFill>
                <a:srgbClr val="C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4267200" y="2950190"/>
            <a:ext cx="2257500" cy="746700"/>
          </a:xfrm>
          <a:prstGeom prst="ellipse">
            <a:avLst/>
          </a:prstGeom>
          <a:solidFill>
            <a:srgbClr val="D5DBE5">
              <a:alpha val="698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Open Sans Light"/>
              <a:buNone/>
            </a:pPr>
            <a:r>
              <a:rPr lang="en" sz="2000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Inexequível (tecnologia)</a:t>
            </a:r>
            <a:endParaRPr sz="2000" u="none">
              <a:solidFill>
                <a:srgbClr val="0070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sldNum" idx="12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ftr" idx="11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sldNum" idx="12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968" y="6785"/>
            <a:ext cx="5851548" cy="512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Documentação estruturada e ativamente mantida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Aplicar uma estratégia coerente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Abordagens clássicas “product centric”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Listas de funções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Abordagens “user centric”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casos de utilização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user stories</a:t>
            </a:r>
            <a:r>
              <a:rPr lang="en"/>
              <a:t> 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Especificação de requisitos </a:t>
            </a:r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body" idx="2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0"/>
          <p:cNvCxnSpPr/>
          <p:nvPr/>
        </p:nvCxnSpPr>
        <p:spPr>
          <a:xfrm rot="10800000" flipH="1">
            <a:off x="6452950" y="3174875"/>
            <a:ext cx="437700" cy="463500"/>
          </a:xfrm>
          <a:prstGeom prst="straightConnector1">
            <a:avLst/>
          </a:prstGeom>
          <a:noFill/>
          <a:ln w="28575" cap="flat" cmpd="sng">
            <a:solidFill>
              <a:srgbClr val="FFC62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7500"/>
              <a:buFont typeface="Noto Sans"/>
              <a:buNone/>
            </a:pPr>
            <a:r>
              <a:rPr lang="en"/>
              <a:t>Requisitos elencados como listas de funções “o sistema deve…”</a:t>
            </a:r>
            <a:endParaRPr/>
          </a:p>
        </p:txBody>
      </p:sp>
      <p:graphicFrame>
        <p:nvGraphicFramePr>
          <p:cNvPr id="299" name="Google Shape;299;p41"/>
          <p:cNvGraphicFramePr/>
          <p:nvPr/>
        </p:nvGraphicFramePr>
        <p:xfrm>
          <a:off x="628650" y="145145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{387E336D-7B65-4F85-995B-5D76F046FDE8}</a:tableStyleId>
              </a:tblPr>
              <a:tblGrid>
                <a:gridCol w="8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#</a:t>
                      </a:r>
                      <a:endParaRPr sz="1400"/>
                    </a:p>
                  </a:txBody>
                  <a:tcPr marL="89425" marR="89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Requisito</a:t>
                      </a:r>
                      <a:endParaRPr sz="1400"/>
                    </a:p>
                  </a:txBody>
                  <a:tcPr marL="89425" marR="8942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RF.1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 sistema deve permitir a um profissional criar um novo pedido de adesão , em auto-serviço, na web.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RF.2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 sistema deve enviar credenciais temporárias para os pedidos de adesão e enviá-las, por email, aos solicitantes, até 10min depois do registo.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RF.3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Noto Sans"/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 sistema deve permitir a pesquisa de cheques-dentista (emitidos) por número de utente do SNS. 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RNF.1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As pesquisas de cheques-dentista têm de retornar resultados em &lt;5 segundos  ou um evento de tempo expirado.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…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89425" marR="8942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542925" y="333769"/>
            <a:ext cx="8289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ftr" idx="11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131" y="1355156"/>
            <a:ext cx="6248194" cy="79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4231" y="2268090"/>
            <a:ext cx="6254540" cy="89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952" y="3283832"/>
            <a:ext cx="5245466" cy="19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8262" y="90530"/>
            <a:ext cx="3393281" cy="109299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>
            <a:spLocks noGrp="1"/>
          </p:cNvSpPr>
          <p:nvPr>
            <p:ph type="sldNum" idx="12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160"/>
              <a:buFont typeface="Noto Sans"/>
              <a:buNone/>
            </a:pPr>
            <a:r>
              <a:rPr lang="en" sz="2220"/>
              <a:t>S. M. A. R. T.  🡪 Specific, Measurable, Attainable, Relevant and time-sensitive (</a:t>
            </a:r>
            <a:r>
              <a:rPr lang="en" sz="1679" i="1"/>
              <a:t>Específico, Mensurável, Atingível, Relevante e Balizado no tempo</a:t>
            </a:r>
            <a:r>
              <a:rPr lang="en" sz="2220"/>
              <a:t>)</a:t>
            </a:r>
            <a:endParaRPr sz="2220"/>
          </a:p>
        </p:txBody>
      </p:sp>
      <p:sp>
        <p:nvSpPr>
          <p:cNvPr id="317" name="Google Shape;31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542924" y="4239293"/>
            <a:ext cx="200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Credit: Wiegers ‘13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5" y="1367475"/>
            <a:ext cx="70104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" sz="2800"/>
              <a:t>O que são requisitos bem formulados? (ISO-IEEE 29148)</a:t>
            </a:r>
            <a:endParaRPr sz="2800"/>
          </a:p>
        </p:txBody>
      </p:sp>
      <p:sp>
        <p:nvSpPr>
          <p:cNvPr id="325" name="Google Shape;325;p44"/>
          <p:cNvSpPr txBox="1">
            <a:spLocks noGrp="1"/>
          </p:cNvSpPr>
          <p:nvPr>
            <p:ph type="body" idx="1"/>
          </p:nvPr>
        </p:nvSpPr>
        <p:spPr>
          <a:xfrm>
            <a:off x="685800" y="1042987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Uma formulação de uma caraterística que:</a:t>
            </a:r>
            <a:endParaRPr/>
          </a:p>
          <a:p>
            <a:pPr marL="342900" lvl="1" indent="-3600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>
                <a:highlight>
                  <a:srgbClr val="008080"/>
                </a:highlight>
              </a:rPr>
              <a:t>tem de ser satisfeita ou detida por um sistema</a:t>
            </a:r>
            <a:r>
              <a:rPr lang="en"/>
              <a:t> para resolver um problema ou para atingir um objectivo de alguma “parte interessada”</a:t>
            </a:r>
            <a:endParaRPr/>
          </a:p>
          <a:p>
            <a:pPr marL="342900" lvl="1" indent="-3600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>
                <a:highlight>
                  <a:srgbClr val="008080"/>
                </a:highlight>
              </a:rPr>
              <a:t>pode ser verificada</a:t>
            </a:r>
            <a:r>
              <a:rPr lang="en"/>
              <a:t>, </a:t>
            </a:r>
            <a:endParaRPr/>
          </a:p>
          <a:p>
            <a:pPr marL="342900" lvl="1" indent="-3600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>
                <a:highlight>
                  <a:srgbClr val="008080"/>
                </a:highlight>
              </a:rPr>
              <a:t>é qualificado </a:t>
            </a:r>
            <a:r>
              <a:rPr lang="en"/>
              <a:t>por condições mensuráveis e limitado por restrições, </a:t>
            </a:r>
            <a:endParaRPr/>
          </a:p>
          <a:p>
            <a:pPr marL="342900" lvl="1" indent="-3600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/>
              <a:t>e define o comportamento ou a capacidade do sistema quando usado, mas não uma capacidade do utilizador ou operador. </a:t>
            </a:r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body" idx="2"/>
          </p:nvPr>
        </p:nvSpPr>
        <p:spPr>
          <a:xfrm>
            <a:off x="46291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11111"/>
              <a:buNone/>
            </a:pPr>
            <a:r>
              <a:rPr lang="en"/>
              <a:t>Elementos de estilo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>
                <a:highlight>
                  <a:srgbClr val="008080"/>
                </a:highlight>
              </a:rPr>
              <a:t>Um requisito é uma declaração que expressa uma necessidade e as limitações e condições que lhe estão associadas.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Se expressa em linguagem natural, a declaração deve incluir um </a:t>
            </a:r>
            <a:r>
              <a:rPr lang="en">
                <a:highlight>
                  <a:srgbClr val="008080"/>
                </a:highlight>
              </a:rPr>
              <a:t>sujeito, um verbo e um complemento</a:t>
            </a:r>
            <a:r>
              <a:rPr lang="en"/>
              <a:t>. Um requisito deve indicar o sujeito do requisito (por exemplo, o sistema, o software, etc.) e o que deve ser feito (por exemplo, operar a um nível de potência).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" sz="1700"/>
              <a:t>E.g: </a:t>
            </a:r>
            <a:r>
              <a:rPr lang="en" sz="1900" u="sng"/>
              <a:t>O Sistema de Facturação </a:t>
            </a:r>
            <a:r>
              <a:rPr lang="en" sz="1900"/>
              <a:t>[Sujeito], deve </a:t>
            </a:r>
            <a:r>
              <a:rPr lang="en" sz="1900" u="sng"/>
              <a:t>exibir as facturas pendentes do cliente</a:t>
            </a:r>
            <a:r>
              <a:rPr lang="en" sz="1900"/>
              <a:t> [Acção] </a:t>
            </a:r>
            <a:r>
              <a:rPr lang="en" sz="1900" u="sng"/>
              <a:t>por ordem crescente </a:t>
            </a:r>
            <a:r>
              <a:rPr lang="en" sz="1900"/>
              <a:t>[Complemento] em que as facturas devem ser pagas.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" sz="1900"/>
              <a:t>.</a:t>
            </a: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28" name="Google Shape;328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4750" y="3957313"/>
            <a:ext cx="2508248" cy="104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520"/>
              <a:buFont typeface="Noto Sans"/>
              <a:buNone/>
            </a:pPr>
            <a:r>
              <a:rPr lang="en" sz="2320"/>
              <a:t>OpenUP: como identificar e descrever os requisitos, para que o âmbito fique determinado</a:t>
            </a:r>
            <a:endParaRPr sz="2320"/>
          </a:p>
        </p:txBody>
      </p:sp>
      <p:pic>
        <p:nvPicPr>
          <p:cNvPr id="334" name="Google Shape;334;p45">
            <a:hlinkClick r:id="rId3"/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42975" y="1246825"/>
            <a:ext cx="6651000" cy="3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3435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92307"/>
              <a:buFont typeface="Noto Sans"/>
              <a:buNone/>
            </a:pPr>
            <a:r>
              <a:rPr lang="en"/>
              <a:t>Prática recomendada no OpenUP</a:t>
            </a:r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225" y="822276"/>
            <a:ext cx="5049225" cy="3734275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0"/>
              </a:srgbClr>
            </a:outerShdw>
          </a:effectLst>
        </p:spPr>
      </p:pic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37533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Casos de utilização</a:t>
            </a:r>
            <a:endParaRPr sz="1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Engloba diálogos com o sistema que produzem um resultado com valor para algum ator em particular.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" sz="1800"/>
              <a:t>Implica:</a:t>
            </a:r>
            <a:endParaRPr>
              <a:solidFill>
                <a:schemeClr val="lt2"/>
              </a:solidFill>
            </a:endParaRPr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" sz="1600"/>
              <a:t>🡪 </a:t>
            </a:r>
            <a:r>
              <a:rPr lang="en" sz="1600" b="1"/>
              <a:t>Foco no utilizador</a:t>
            </a:r>
            <a:r>
              <a:rPr lang="en" sz="1600"/>
              <a:t> do sistema e nos episódios de uso</a:t>
            </a:r>
            <a:endParaRPr sz="1600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" sz="1600"/>
              <a:t>🡪 Foco na compreensão daquilo que os atores consideram um </a:t>
            </a:r>
            <a:r>
              <a:rPr lang="en" sz="1600" b="1"/>
              <a:t>resultado relevante </a:t>
            </a:r>
            <a:r>
              <a:rPr lang="en" sz="1600"/>
              <a:t>(</a:t>
            </a:r>
            <a:r>
              <a:rPr lang="en" sz="1600">
                <a:highlight>
                  <a:srgbClr val="008080"/>
                </a:highlight>
              </a:rPr>
              <a:t>motivações para usar um sistema</a:t>
            </a:r>
            <a:r>
              <a:rPr lang="en" sz="1600"/>
              <a:t> 🡪 problemas que querem resolver)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597450" y="574650"/>
            <a:ext cx="1987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Stakeholder conflicts…</a:t>
            </a:r>
            <a:endParaRPr i="1"/>
          </a:p>
        </p:txBody>
      </p:sp>
      <p:pic>
        <p:nvPicPr>
          <p:cNvPr id="95" name="Google Shape;95;p20" descr="UX is importan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175" y="76200"/>
            <a:ext cx="5442726" cy="49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597450" y="4381703"/>
            <a:ext cx="2607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https://www.designershumor.com/2019/05/21/ux-is-important/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92307"/>
              <a:buFont typeface="Open Sans Light"/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 CaU descreve </a:t>
            </a:r>
            <a:r>
              <a:rPr lang="en"/>
              <a:t>um diálogo entre o ator e o sistema</a:t>
            </a:r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4481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25000"/>
              <a:buNone/>
            </a:pPr>
            <a:r>
              <a:rPr lang="en" b="1"/>
              <a:t>Narrativas </a:t>
            </a:r>
            <a:r>
              <a:rPr lang="en"/>
              <a:t>para contar como é que “alguém” usa um sistema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25000"/>
              <a:buNone/>
            </a:pPr>
            <a:r>
              <a:rPr lang="en" b="1"/>
              <a:t>CaU: Comprar produtos </a:t>
            </a:r>
            <a:r>
              <a:rPr lang="en"/>
              <a:t>(supermercado)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Um </a:t>
            </a:r>
            <a:r>
              <a:rPr lang="en" u="sng"/>
              <a:t>Cliente</a:t>
            </a:r>
            <a:r>
              <a:rPr lang="en"/>
              <a:t> chega a uma caixa com artigos para comprar. 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</a:t>
            </a:r>
            <a:r>
              <a:rPr lang="en" u="sng"/>
              <a:t>Operador </a:t>
            </a:r>
            <a:r>
              <a:rPr lang="en"/>
              <a:t>passa cada artigo no leitor de código de barras para registo. 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sistema apresenta o total provisório e a lista de artigos incluídos. 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Operador termina a venda e indica o tipo de pagamento. 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cliente introduz a informação de pagamento. 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sistema valida o pagamento, atualiza o stock e imprime o recibo. </a:t>
            </a:r>
            <a:endParaRPr/>
          </a:p>
          <a:p>
            <a:pPr marL="342900" lvl="1" indent="-3343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cliente leva o recibo e os artigos.</a:t>
            </a:r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51" name="Google Shape;35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5075" y="835325"/>
            <a:ext cx="3009000" cy="3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>
            <a:spLocks noGrp="1"/>
          </p:cNvSpPr>
          <p:nvPr>
            <p:ph type="sldNum" idx="12"/>
          </p:nvPr>
        </p:nvSpPr>
        <p:spPr>
          <a:xfrm>
            <a:off x="323850" y="4710114"/>
            <a:ext cx="35166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59" y="121851"/>
            <a:ext cx="6399611" cy="1445419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 rotWithShape="1">
          <a:blip r:embed="rId4">
            <a:alphaModFix/>
          </a:blip>
          <a:srcRect b="4141"/>
          <a:stretch/>
        </p:blipFill>
        <p:spPr>
          <a:xfrm>
            <a:off x="980444" y="1362421"/>
            <a:ext cx="6046829" cy="3313134"/>
          </a:xfrm>
          <a:prstGeom prst="rect">
            <a:avLst/>
          </a:prstGeom>
          <a:solidFill>
            <a:srgbClr val="CCECFF"/>
          </a:solidFill>
          <a:ln>
            <a:noFill/>
          </a:ln>
        </p:spPr>
      </p:pic>
      <p:sp>
        <p:nvSpPr>
          <p:cNvPr id="359" name="Google Shape;359;p48"/>
          <p:cNvSpPr txBox="1">
            <a:spLocks noGrp="1"/>
          </p:cNvSpPr>
          <p:nvPr>
            <p:ph type="ftr" idx="11"/>
          </p:nvPr>
        </p:nvSpPr>
        <p:spPr>
          <a:xfrm>
            <a:off x="323850" y="4710114"/>
            <a:ext cx="35166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" name="Google Shape;360;p48">
            <a:hlinkClick r:id="rId5"/>
          </p:cNvPr>
          <p:cNvSpPr txBox="1"/>
          <p:nvPr/>
        </p:nvSpPr>
        <p:spPr>
          <a:xfrm>
            <a:off x="7082087" y="4675555"/>
            <a:ext cx="1590600" cy="369300"/>
          </a:xfrm>
          <a:prstGeom prst="rect">
            <a:avLst/>
          </a:prstGeom>
          <a:solidFill>
            <a:srgbClr val="FFC629"/>
          </a:solidFill>
          <a:ln w="9525" cap="flat" cmpd="sng">
            <a:solidFill>
              <a:srgbClr val="DCAC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🡪 Exemplo…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de um caso de utilização</a:t>
            </a:r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Nome do caso de utilização - Título claro e descritivo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Ator(es) - Papéis que participam no cenário de interação com o sistema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Condições prévias - O que tem de ser verdade antes de o caso de utilização começar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Fluxo de eventos (caminho principal) - Descrição passo a passo das interações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Fluxos alternativos/excepções - Variações e tratamento de erros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Pós-condições - Estado final após a conclusão do caso de utilização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Pressupostos - Condições assumidas mas não garantidas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especificações</a:t>
            </a:r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SRS: Software Requirements Specification</a:t>
            </a:r>
            <a:endParaRPr/>
          </a:p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Use cases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2: </a:t>
            </a:r>
            <a:r>
              <a:rPr lang="en" u="sng">
                <a:solidFill>
                  <a:schemeClr val="hlink"/>
                </a:solidFill>
                <a:hlinkClick r:id="rId4"/>
              </a:rPr>
              <a:t>SRS</a:t>
            </a:r>
            <a:r>
              <a:rPr lang="en"/>
              <a:t> (Wiegers)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3: SRS (clássico)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024" y="0"/>
            <a:ext cx="2139525" cy="5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0"/>
          <p:cNvCxnSpPr/>
          <p:nvPr/>
        </p:nvCxnSpPr>
        <p:spPr>
          <a:xfrm rot="10800000" flipH="1">
            <a:off x="6718950" y="3449475"/>
            <a:ext cx="437700" cy="463500"/>
          </a:xfrm>
          <a:prstGeom prst="straightConnector1">
            <a:avLst/>
          </a:prstGeom>
          <a:noFill/>
          <a:ln w="28575" cap="flat" cmpd="sng">
            <a:solidFill>
              <a:srgbClr val="FFC6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50"/>
          <p:cNvCxnSpPr/>
          <p:nvPr/>
        </p:nvCxnSpPr>
        <p:spPr>
          <a:xfrm rot="10800000" flipH="1">
            <a:off x="6665400" y="2985975"/>
            <a:ext cx="437700" cy="463500"/>
          </a:xfrm>
          <a:prstGeom prst="straightConnector1">
            <a:avLst/>
          </a:prstGeom>
          <a:noFill/>
          <a:ln w="28575" cap="flat" cmpd="sng">
            <a:solidFill>
              <a:srgbClr val="FFC62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"/>
              <a:t>Conclusões…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Boas práticas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Envolver as partes interessadas desde o início e com frequência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Equilibrar o pormenor com a lucidez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Utilizar modelos e ferramentas coerentes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Validar e rever os requisitos de forma colaborativa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Tirar partido dos casos de utilização para uma comunicação mais clara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375" y="542550"/>
            <a:ext cx="3447525" cy="45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>
            <a:spLocks noGrp="1"/>
          </p:cNvSpPr>
          <p:nvPr>
            <p:ph type="title"/>
          </p:nvPr>
        </p:nvSpPr>
        <p:spPr>
          <a:xfrm>
            <a:off x="628650" y="76795"/>
            <a:ext cx="37911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"/>
              <a:t>Compromisso…</a:t>
            </a:r>
            <a:endParaRPr/>
          </a:p>
        </p:txBody>
      </p:sp>
      <p:sp>
        <p:nvSpPr>
          <p:cNvPr id="394" name="Google Shape;394;p53"/>
          <p:cNvSpPr txBox="1">
            <a:spLocks noGrp="1"/>
          </p:cNvSpPr>
          <p:nvPr>
            <p:ph type="body" idx="1"/>
          </p:nvPr>
        </p:nvSpPr>
        <p:spPr>
          <a:xfrm>
            <a:off x="629840" y="1019262"/>
            <a:ext cx="3791100" cy="2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/>
              <a:t>Valor para o negócio…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/>
              <a:t>Utilizadores…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/>
              <a:t>Viabilidade…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96" name="Google Shape;396;p53" descr="UX is importan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6864" y="1170264"/>
            <a:ext cx="3882852" cy="353905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/>
          <p:nvPr/>
        </p:nvSpPr>
        <p:spPr>
          <a:xfrm>
            <a:off x="3942160" y="4751582"/>
            <a:ext cx="4572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https://www.designershumor.com/2019/05/21/ux-is-important/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 descr="A picture containing computer  Description automatically generated"/>
          <p:cNvPicPr preferRelativeResize="0"/>
          <p:nvPr/>
        </p:nvPicPr>
        <p:blipFill rotWithShape="1">
          <a:blip r:embed="rId3">
            <a:alphaModFix/>
          </a:blip>
          <a:srcRect t="7405" b="16410"/>
          <a:stretch/>
        </p:blipFill>
        <p:spPr>
          <a:xfrm>
            <a:off x="0" y="0"/>
            <a:ext cx="9144000" cy="29388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1785256" y="205383"/>
            <a:ext cx="67302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endParaRPr/>
          </a:p>
        </p:txBody>
      </p:sp>
      <p:pic>
        <p:nvPicPr>
          <p:cNvPr id="404" name="Google Shape;404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3098215"/>
            <a:ext cx="8436600" cy="14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>
            <a:spLocks noGrp="1"/>
          </p:cNvSpPr>
          <p:nvPr>
            <p:ph type="sldNum" idx="12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06" name="Google Shape;406;p54"/>
          <p:cNvSpPr/>
          <p:nvPr/>
        </p:nvSpPr>
        <p:spPr>
          <a:xfrm>
            <a:off x="6550702" y="122919"/>
            <a:ext cx="2593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In: https://www.topresume.com/</a:t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4819339" y="4559514"/>
            <a:ext cx="4245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In: Wiegers, “Software Requirements”</a:t>
            </a:r>
            <a:endParaRPr/>
          </a:p>
        </p:txBody>
      </p:sp>
      <p:pic>
        <p:nvPicPr>
          <p:cNvPr id="408" name="Google Shape;408;p54" descr="Icon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01" y="2314018"/>
            <a:ext cx="748865" cy="8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"/>
              <a:t>Atividades e resultados no ciclo de vida do software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21" descr="Diagram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414" y="1247662"/>
            <a:ext cx="2504837" cy="26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542925" y="4094110"/>
            <a:ext cx="338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rPr>
              <a:t>Representação do SDLC, com explicitação de </a:t>
            </a:r>
            <a:r>
              <a:rPr lang="en" sz="1200" i="1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rPr>
              <a:t>QA</a:t>
            </a:r>
            <a:r>
              <a:rPr lang="en" sz="1200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rPr>
              <a:t> (#5) e Manutenção (#6). (Também é comum representar Implementação + QA, #4 e #5 fundidos)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06" name="Google Shape;106;p21" descr="Diagram  Description automatically generated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18900" y="1192500"/>
            <a:ext cx="1712400" cy="37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5738689" y="1513375"/>
            <a:ext cx="174525" cy="913800"/>
          </a:xfrm>
          <a:custGeom>
            <a:avLst/>
            <a:gdLst/>
            <a:ahLst/>
            <a:cxnLst/>
            <a:rect l="l" t="t" r="r" b="b"/>
            <a:pathLst>
              <a:path w="6981" h="36552" extrusionOk="0">
                <a:moveTo>
                  <a:pt x="6981" y="0"/>
                </a:moveTo>
                <a:cubicBezTo>
                  <a:pt x="2086" y="0"/>
                  <a:pt x="4236" y="9447"/>
                  <a:pt x="3694" y="14311"/>
                </a:cubicBezTo>
                <a:cubicBezTo>
                  <a:pt x="3545" y="15644"/>
                  <a:pt x="1354" y="15683"/>
                  <a:pt x="406" y="16632"/>
                </a:cubicBezTo>
                <a:cubicBezTo>
                  <a:pt x="-1151" y="18191"/>
                  <a:pt x="2483" y="20631"/>
                  <a:pt x="2727" y="22821"/>
                </a:cubicBezTo>
                <a:cubicBezTo>
                  <a:pt x="3244" y="27457"/>
                  <a:pt x="1703" y="33752"/>
                  <a:pt x="5434" y="36552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Google Shape;108;p21"/>
          <p:cNvSpPr/>
          <p:nvPr/>
        </p:nvSpPr>
        <p:spPr>
          <a:xfrm>
            <a:off x="1625135" y="2050050"/>
            <a:ext cx="3915800" cy="1991700"/>
          </a:xfrm>
          <a:custGeom>
            <a:avLst/>
            <a:gdLst/>
            <a:ahLst/>
            <a:cxnLst/>
            <a:rect l="l" t="t" r="r" b="b"/>
            <a:pathLst>
              <a:path w="156632" h="79668" extrusionOk="0">
                <a:moveTo>
                  <a:pt x="558" y="61695"/>
                </a:moveTo>
                <a:cubicBezTo>
                  <a:pt x="-5664" y="80344"/>
                  <a:pt x="42531" y="84926"/>
                  <a:pt x="58385" y="73299"/>
                </a:cubicBezTo>
                <a:cubicBezTo>
                  <a:pt x="69408" y="65215"/>
                  <a:pt x="77290" y="52726"/>
                  <a:pt x="82367" y="40034"/>
                </a:cubicBezTo>
                <a:cubicBezTo>
                  <a:pt x="86344" y="30093"/>
                  <a:pt x="90003" y="19075"/>
                  <a:pt x="98032" y="11991"/>
                </a:cubicBezTo>
                <a:cubicBezTo>
                  <a:pt x="112983" y="-1200"/>
                  <a:pt x="137287" y="4824"/>
                  <a:pt x="156633" y="0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da definição de requisitos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30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Definir o âmbito e os limites (da solução/produto)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Minimizar a necessidade de refazer o trabalho (</a:t>
            </a:r>
            <a:r>
              <a:rPr lang="en" i="1"/>
              <a:t>“andar para trás…”</a:t>
            </a:r>
            <a:r>
              <a:rPr lang="en"/>
              <a:t>) e aumentar a satisfação do cliente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Servir de base para a conceção (</a:t>
            </a:r>
            <a:r>
              <a:rPr lang="en" i="1"/>
              <a:t>desenho técnico</a:t>
            </a:r>
            <a:r>
              <a:rPr lang="en"/>
              <a:t>), o desenvolvimento e os testes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Reduzir o risco de insucesso do projeto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endParaRPr/>
          </a:p>
        </p:txBody>
      </p:sp>
      <p:pic>
        <p:nvPicPr>
          <p:cNvPr id="115" name="Google Shape;115;p22" descr="Graphical user interface, application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3260" y="574649"/>
            <a:ext cx="38100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"/>
              <a:t>O custo do “erro”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000" y="1115825"/>
            <a:ext cx="5449059" cy="39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100"/>
              </a:spcAft>
              <a:buNone/>
            </a:pPr>
            <a:r>
              <a:rPr lang="en"/>
              <a:t>Tendências empíricas…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requisitos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do utilizador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Declarações dos serviços e restrições do sistema na perspetiva do utilizador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funcionais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Comportamentos ou funcionalidades específicas do sistema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não funcionais (atributos de qualidade)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Desempenho, segurança, facilidade de utilização, fiabilidade,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Restrições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Limitações regulamentares, ambientais ou tecnológicas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66058" y="273845"/>
            <a:ext cx="7949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"/>
              <a:t>Tipos de requisitos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6286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Requisitos funcionais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</a:rPr>
              <a:t>Funcional</a:t>
            </a:r>
            <a:r>
              <a:rPr lang="en"/>
              <a:t>: refere-se a comportamento 🡪 um processo computacional ou tratamento de dados (</a:t>
            </a:r>
            <a:r>
              <a:rPr lang="en" i="1"/>
              <a:t>as coisas/tarefas que o sistema é capaz de realizar</a:t>
            </a:r>
            <a:r>
              <a:rPr lang="en"/>
              <a:t>)</a:t>
            </a:r>
            <a:endParaRPr i="1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E.g.:</a:t>
            </a:r>
            <a:endParaRPr/>
          </a:p>
          <a:p>
            <a:pPr marL="2857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/>
              <a:t>O sistema deve permitir pesquisar os pacientes pelo nome, usando pelo menos duas palavras (que devem ocorrer em sequência, em qualquer parte do nome).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46291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Requisitos não funcionais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</a:rPr>
              <a:t>Não-funcional: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/>
              <a:t>diz respeito a uma qualidade ou propriedade do sistema (</a:t>
            </a:r>
            <a:r>
              <a:rPr lang="en" i="1"/>
              <a:t>quão bem deve o sistema fazer a operação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endParaRPr i="1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E.g.:</a:t>
            </a:r>
            <a:endParaRPr/>
          </a:p>
          <a:p>
            <a:pPr marL="2857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/>
              <a:t>As pesquisas de utentes, por nome, retornam os resultados em &lt;1 seg.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 descr="http://regrasdoesporte.com.br/wp-content/uploads/2012/12/regras-ciclismo-mountain-bik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1250"/>
            <a:ext cx="6178376" cy="3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542925" y="333769"/>
            <a:ext cx="8289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Os atributos de qualidade são necessários na definição do produto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173626" y="3178450"/>
            <a:ext cx="8658592" cy="1735211"/>
            <a:chOff x="-736966" y="4386594"/>
            <a:chExt cx="9564334" cy="2313615"/>
          </a:xfrm>
        </p:grpSpPr>
        <p:grpSp>
          <p:nvGrpSpPr>
            <p:cNvPr id="147" name="Google Shape;147;p26"/>
            <p:cNvGrpSpPr/>
            <p:nvPr/>
          </p:nvGrpSpPr>
          <p:grpSpPr>
            <a:xfrm>
              <a:off x="2606126" y="4581127"/>
              <a:ext cx="6221242" cy="2119082"/>
              <a:chOff x="2606126" y="4581127"/>
              <a:chExt cx="6221242" cy="2119082"/>
            </a:xfrm>
          </p:grpSpPr>
          <p:pic>
            <p:nvPicPr>
              <p:cNvPr id="148" name="Google Shape;148;p26" descr="CyclingTrackPIC"/>
              <p:cNvPicPr preferRelativeResize="0"/>
              <p:nvPr/>
            </p:nvPicPr>
            <p:blipFill rotWithShape="1">
              <a:blip r:embed="rId4">
                <a:alphaModFix/>
              </a:blip>
              <a:srcRect l="7473" t="8037" r="14431"/>
              <a:stretch/>
            </p:blipFill>
            <p:spPr>
              <a:xfrm>
                <a:off x="6084168" y="4581128"/>
                <a:ext cx="2743200" cy="211908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709"/>
                  </a:srgbClr>
                </a:outerShdw>
              </a:effectLst>
            </p:spPr>
          </p:pic>
          <p:pic>
            <p:nvPicPr>
              <p:cNvPr id="149" name="Google Shape;149;p26" descr="http://visao.sapo.pt/users/126/12640/bttt-foto-manchete-a3e1.jp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606126" y="4581127"/>
                <a:ext cx="3209482" cy="211908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709"/>
                  </a:srgbClr>
                </a:outerShdw>
              </a:effectLst>
            </p:spPr>
          </p:pic>
        </p:grpSp>
        <p:sp>
          <p:nvSpPr>
            <p:cNvPr id="150" name="Google Shape;150;p26"/>
            <p:cNvSpPr/>
            <p:nvPr/>
          </p:nvSpPr>
          <p:spPr>
            <a:xfrm>
              <a:off x="-736966" y="4386594"/>
              <a:ext cx="4234800" cy="1865400"/>
            </a:xfrm>
            <a:prstGeom prst="cloudCallout">
              <a:avLst>
                <a:gd name="adj1" fmla="val -38500"/>
                <a:gd name="adj2" fmla="val 67402"/>
              </a:avLst>
            </a:prstGeom>
            <a:solidFill>
              <a:schemeClr val="accent4"/>
            </a:solidFill>
            <a:ln w="12700" cap="flat" cmpd="sng">
              <a:solidFill>
                <a:srgbClr val="1D7F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As mesmas capacidades funcionais, mas atributos de qualidade diferentes</a:t>
              </a:r>
              <a:endPara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no Ecrã (16:9)</PresentationFormat>
  <Slides>37</Slides>
  <Notes>37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38" baseType="lpstr">
      <vt:lpstr>Simple Dark</vt:lpstr>
      <vt:lpstr>TP 02 Determinação de requisitos (parte 1) </vt:lpstr>
      <vt:lpstr>Objetivos de aprendizagem</vt:lpstr>
      <vt:lpstr>Stakeholder conflicts…</vt:lpstr>
      <vt:lpstr>Atividades e resultados no ciclo de vida do software</vt:lpstr>
      <vt:lpstr>Importância da definição de requisitos</vt:lpstr>
      <vt:lpstr>O custo do “erro”</vt:lpstr>
      <vt:lpstr>Tipos de requisitos</vt:lpstr>
      <vt:lpstr>Tipos de requisitos</vt:lpstr>
      <vt:lpstr>Os atributos de qualidade são necessários na definição do produto</vt:lpstr>
      <vt:lpstr>Exemplo parcial</vt:lpstr>
      <vt:lpstr>O que pode estar envolvido no "desempenho" (atributo de qualidade)?</vt:lpstr>
      <vt:lpstr>FURPS: categorias "clássicas“ para os requisitos</vt:lpstr>
      <vt:lpstr>Apresentação do PowerPoint</vt:lpstr>
      <vt:lpstr>Apresentação do PowerPoint</vt:lpstr>
      <vt:lpstr>Eng.a de requisitos como um processo</vt:lpstr>
      <vt:lpstr>Quais são as actividades de levantamento dos requisitos?</vt:lpstr>
      <vt:lpstr>Ténicas comuns de levantamento de requisitos </vt:lpstr>
      <vt:lpstr>OpenUP as práticas de requisitos</vt:lpstr>
      <vt:lpstr>Apresentação do PowerPoint</vt:lpstr>
      <vt:lpstr>Análise de requisitos</vt:lpstr>
      <vt:lpstr>Seleção dos requisitos</vt:lpstr>
      <vt:lpstr>Apresentação do PowerPoint</vt:lpstr>
      <vt:lpstr>Especificação de requisitos </vt:lpstr>
      <vt:lpstr>Requisitos elencados como listas de funções “o sistema deve…”</vt:lpstr>
      <vt:lpstr>Apresentação do PowerPoint</vt:lpstr>
      <vt:lpstr>S. M. A. R. T.  🡪 Specific, Measurable, Attainable, Relevant and time-sensitive (Específico, Mensurável, Atingível, Relevante e Balizado no tempo)</vt:lpstr>
      <vt:lpstr>O que são requisitos bem formulados? (ISO-IEEE 29148)</vt:lpstr>
      <vt:lpstr>OpenUP: como identificar e descrever os requisitos, para que o âmbito fique determinado</vt:lpstr>
      <vt:lpstr>Prática recomendada no OpenUP</vt:lpstr>
      <vt:lpstr>O CaU descreve um diálogo entre o ator e o sistema</vt:lpstr>
      <vt:lpstr>Apresentação do PowerPoint</vt:lpstr>
      <vt:lpstr>Elementos de um caso de utilização</vt:lpstr>
      <vt:lpstr>Exemplos de especificações</vt:lpstr>
      <vt:lpstr>Conclusões…</vt:lpstr>
      <vt:lpstr>Boas práticas</vt:lpstr>
      <vt:lpstr>Compromisso…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 02 Determinação de requisitos (parte 1) </dc:title>
  <cp:lastModifiedBy>Tiago Pita</cp:lastModifiedBy>
  <cp:revision>1</cp:revision>
  <dcterms:modified xsi:type="dcterms:W3CDTF">2025-02-18T11:53:42Z</dcterms:modified>
</cp:coreProperties>
</file>